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3716000" cx="13716000"/>
  <p:notesSz cx="6858000" cy="9144000"/>
  <p:embeddedFontLst>
    <p:embeddedFont>
      <p:font typeface="Montserrat ExtraBold"/>
      <p:bold r:id="rId6"/>
      <p:boldItalic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7WgDCunF4OBuWDLx68sb7LW0va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MontserratExtraBold-bold.fntdata"/><Relationship Id="rId7" Type="http://schemas.openxmlformats.org/officeDocument/2006/relationships/font" Target="fonts/MontserratExtraBold-boldItalic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6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bg>
      <p:bgPr>
        <a:solidFill>
          <a:srgbClr val="314699"/>
        </a:solidFill>
      </p:bgPr>
    </p:bg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3"/>
          <p:cNvSpPr txBox="1"/>
          <p:nvPr>
            <p:ph idx="1" type="body"/>
          </p:nvPr>
        </p:nvSpPr>
        <p:spPr>
          <a:xfrm>
            <a:off x="1099487" y="1238114"/>
            <a:ext cx="8082613" cy="3698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  <a:defRPr b="1" i="0" sz="8000" u="none" cap="none" strike="noStrike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669711" y="73727"/>
            <a:ext cx="5225191" cy="52251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139" y="9429098"/>
            <a:ext cx="1394333" cy="168140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3"/>
          <p:cNvSpPr txBox="1"/>
          <p:nvPr/>
        </p:nvSpPr>
        <p:spPr>
          <a:xfrm>
            <a:off x="1099487" y="11024460"/>
            <a:ext cx="9873313" cy="1453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DC8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EDC8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Ensemble, agissons pour</a:t>
            </a:r>
            <a:endParaRPr/>
          </a:p>
        </p:txBody>
      </p:sp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52571" y="5748825"/>
            <a:ext cx="3625580" cy="3625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1226290">
            <a:off x="6732157" y="347229"/>
            <a:ext cx="2959316" cy="295931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/>
          <p:nvPr>
            <p:ph idx="2" type="pic"/>
          </p:nvPr>
        </p:nvSpPr>
        <p:spPr>
          <a:xfrm>
            <a:off x="1100138" y="9283632"/>
            <a:ext cx="4187825" cy="1292225"/>
          </a:xfrm>
          <a:prstGeom prst="rect">
            <a:avLst/>
          </a:prstGeom>
          <a:noFill/>
          <a:ln>
            <a:noFill/>
          </a:ln>
        </p:spPr>
      </p:sp>
      <p:sp>
        <p:nvSpPr>
          <p:cNvPr id="14" name="Google Shape;14;p3"/>
          <p:cNvSpPr txBox="1"/>
          <p:nvPr/>
        </p:nvSpPr>
        <p:spPr>
          <a:xfrm>
            <a:off x="1099488" y="5201427"/>
            <a:ext cx="8653084" cy="3698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soutient la Journée mondiale des technologies d'assistance afin de créer l’égalité des chances pour tous</a:t>
            </a:r>
            <a:endParaRPr b="1" i="0" sz="4800" u="none" cap="none" strike="noStrike">
              <a:solidFill>
                <a:schemeClr val="lt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460724" y="11024461"/>
            <a:ext cx="4901747" cy="145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0" y="0"/>
            <a:ext cx="13716000" cy="137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4320">
          <p15:clr>
            <a:srgbClr val="F26B43"/>
          </p15:clr>
        </p15:guide>
        <p15:guide id="3" pos="5182">
          <p15:clr>
            <a:srgbClr val="F26B43"/>
          </p15:clr>
        </p15:guide>
        <p15:guide id="4" pos="6044">
          <p15:clr>
            <a:srgbClr val="F26B43"/>
          </p15:clr>
        </p15:guide>
        <p15:guide id="5" pos="6905">
          <p15:clr>
            <a:srgbClr val="F26B43"/>
          </p15:clr>
        </p15:guide>
        <p15:guide id="6" pos="7767">
          <p15:clr>
            <a:srgbClr val="F26B43"/>
          </p15:clr>
        </p15:guide>
        <p15:guide id="7" pos="3458">
          <p15:clr>
            <a:srgbClr val="F26B43"/>
          </p15:clr>
        </p15:guide>
        <p15:guide id="8" pos="2574">
          <p15:clr>
            <a:srgbClr val="F26B43"/>
          </p15:clr>
        </p15:guide>
        <p15:guide id="9" pos="1712">
          <p15:clr>
            <a:srgbClr val="F26B43"/>
          </p15:clr>
        </p15:guide>
        <p15:guide id="10" pos="850">
          <p15:clr>
            <a:srgbClr val="F26B43"/>
          </p15:clr>
        </p15:guide>
        <p15:guide id="11" pos="8629">
          <p15:clr>
            <a:srgbClr val="F26B43"/>
          </p15:clr>
        </p15:guide>
        <p15:guide id="12">
          <p15:clr>
            <a:srgbClr val="F26B43"/>
          </p15:clr>
        </p15:guide>
        <p15:guide id="13" orient="horz" pos="5159">
          <p15:clr>
            <a:srgbClr val="F26B43"/>
          </p15:clr>
        </p15:guide>
        <p15:guide id="14" orient="horz" pos="6044">
          <p15:clr>
            <a:srgbClr val="F26B43"/>
          </p15:clr>
        </p15:guide>
        <p15:guide id="15" orient="horz" pos="6905">
          <p15:clr>
            <a:srgbClr val="F26B43"/>
          </p15:clr>
        </p15:guide>
        <p15:guide id="16" orient="horz" pos="8629">
          <p15:clr>
            <a:srgbClr val="F26B43"/>
          </p15:clr>
        </p15:guide>
        <p15:guide id="17" orient="horz" pos="7767">
          <p15:clr>
            <a:srgbClr val="F26B43"/>
          </p15:clr>
        </p15:guide>
        <p15:guide id="18" orient="horz" pos="3435">
          <p15:clr>
            <a:srgbClr val="F26B43"/>
          </p15:clr>
        </p15:guide>
        <p15:guide id="19" orient="horz" pos="2596">
          <p15:clr>
            <a:srgbClr val="F26B43"/>
          </p15:clr>
        </p15:guide>
        <p15:guide id="20" orient="horz" pos="1712">
          <p15:clr>
            <a:srgbClr val="F26B43"/>
          </p15:clr>
        </p15:guide>
        <p15:guide id="21" orient="horz" pos="850">
          <p15:clr>
            <a:srgbClr val="F26B43"/>
          </p15:clr>
        </p15:guide>
        <p15:guide id="22" orient="horz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14699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"/>
          <p:cNvSpPr txBox="1"/>
          <p:nvPr>
            <p:ph idx="1" type="body"/>
          </p:nvPr>
        </p:nvSpPr>
        <p:spPr>
          <a:xfrm>
            <a:off x="1099487" y="1238114"/>
            <a:ext cx="8082613" cy="3698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</a:pPr>
            <a:r>
              <a:rPr lang="en-US"/>
              <a:t>[insérer le nom de l’entreprise]</a:t>
            </a:r>
            <a:endParaRPr/>
          </a:p>
        </p:txBody>
      </p:sp>
      <p:sp>
        <p:nvSpPr>
          <p:cNvPr id="22" name="Google Shape;22;p1"/>
          <p:cNvSpPr/>
          <p:nvPr>
            <p:ph idx="2" type="pic"/>
          </p:nvPr>
        </p:nvSpPr>
        <p:spPr>
          <a:xfrm>
            <a:off x="1099463" y="9340707"/>
            <a:ext cx="4187700" cy="1292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2023-12-12T12:34:50Z</dcterms:created>
  <dc:creator>Chloe Doel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policyId">
    <vt:lpwstr>0x0101000B267686D9B2A6409978F8B188742049|991229732</vt:lpwstr>
  </property>
  <property fmtid="{D5CDD505-2E9C-101B-9397-08002B2CF9AE}" pid="3" name="MediaServiceImageTags">
    <vt:lpwstr/>
  </property>
  <property fmtid="{D5CDD505-2E9C-101B-9397-08002B2CF9AE}" pid="4" name="ContentTypeId">
    <vt:lpwstr>0x010100121C97422D959647A38AE17F096D0458</vt:lpwstr>
  </property>
  <property fmtid="{D5CDD505-2E9C-101B-9397-08002B2CF9AE}" pid="5" name="ItemRetentionFormula">
    <vt:lpwstr>&lt;formula id="Microsoft.Office.RecordsManagement.PolicyFeatures.Expiration.Formula.BuiltIn"&gt;&lt;number&gt;5&lt;/number&gt;&lt;property&gt;Modified&lt;/property&gt;&lt;propertyId&gt;28cf69c5-fa48-462a-b5cd-27b6f9d2bd5f&lt;/propertyId&gt;&lt;period&gt;years&lt;/period&gt;&lt;/formula&gt;</vt:lpwstr>
  </property>
</Properties>
</file>