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7"/>
  </p:notesMasterIdLst>
  <p:sldIdLst>
    <p:sldId id="259" r:id="rId6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699"/>
    <a:srgbClr val="FFD5D5"/>
    <a:srgbClr val="FEDC82"/>
    <a:srgbClr val="1F2023"/>
    <a:srgbClr val="F2F6FF"/>
    <a:srgbClr val="202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47F811-B7FB-0146-98D3-F51C0DC58151}" v="4" dt="2024-05-31T04:13:38.9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3"/>
    <p:restoredTop sz="96259"/>
  </p:normalViewPr>
  <p:slideViewPr>
    <p:cSldViewPr snapToGrid="0">
      <p:cViewPr>
        <p:scale>
          <a:sx n="71" d="100"/>
          <a:sy n="71" d="100"/>
        </p:scale>
        <p:origin x="2720" y="-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tal Mistry" userId="5e2d911d-bbdd-47a3-9e51-f1331c11cbc4" providerId="ADAL" clId="{F8540EFC-3D64-794B-81DB-EBA48895DF57}"/>
    <pc:docChg chg="undo custSel addSld delSld modSld modMainMaster">
      <pc:chgData name="Sital Mistry" userId="5e2d911d-bbdd-47a3-9e51-f1331c11cbc4" providerId="ADAL" clId="{F8540EFC-3D64-794B-81DB-EBA48895DF57}" dt="2024-05-29T10:25:44.049" v="8" actId="478"/>
      <pc:docMkLst>
        <pc:docMk/>
      </pc:docMkLst>
      <pc:sldChg chg="addSp delSp modSp mod">
        <pc:chgData name="Sital Mistry" userId="5e2d911d-bbdd-47a3-9e51-f1331c11cbc4" providerId="ADAL" clId="{F8540EFC-3D64-794B-81DB-EBA48895DF57}" dt="2024-05-29T10:25:44.049" v="8" actId="478"/>
        <pc:sldMkLst>
          <pc:docMk/>
          <pc:sldMk cId="1660261210" sldId="259"/>
        </pc:sldMkLst>
        <pc:spChg chg="add del mod">
          <ac:chgData name="Sital Mistry" userId="5e2d911d-bbdd-47a3-9e51-f1331c11cbc4" providerId="ADAL" clId="{F8540EFC-3D64-794B-81DB-EBA48895DF57}" dt="2024-05-29T10:25:44.049" v="8" actId="478"/>
          <ac:spMkLst>
            <pc:docMk/>
            <pc:sldMk cId="1660261210" sldId="259"/>
            <ac:spMk id="3" creationId="{AE1A6B60-26C6-07E5-8A75-565F16F97866}"/>
          </ac:spMkLst>
        </pc:spChg>
        <pc:picChg chg="add del">
          <ac:chgData name="Sital Mistry" userId="5e2d911d-bbdd-47a3-9e51-f1331c11cbc4" providerId="ADAL" clId="{F8540EFC-3D64-794B-81DB-EBA48895DF57}" dt="2024-05-29T10:25:44.049" v="8" actId="478"/>
          <ac:picMkLst>
            <pc:docMk/>
            <pc:sldMk cId="1660261210" sldId="259"/>
            <ac:picMk id="25" creationId="{D8DAC4D0-A39B-14C5-498D-863864551A50}"/>
          </ac:picMkLst>
        </pc:picChg>
      </pc:sldChg>
      <pc:sldChg chg="new del">
        <pc:chgData name="Sital Mistry" userId="5e2d911d-bbdd-47a3-9e51-f1331c11cbc4" providerId="ADAL" clId="{F8540EFC-3D64-794B-81DB-EBA48895DF57}" dt="2024-05-29T10:25:30.003" v="3" actId="680"/>
        <pc:sldMkLst>
          <pc:docMk/>
          <pc:sldMk cId="2166181663" sldId="260"/>
        </pc:sldMkLst>
      </pc:sldChg>
      <pc:sldChg chg="add del">
        <pc:chgData name="Sital Mistry" userId="5e2d911d-bbdd-47a3-9e51-f1331c11cbc4" providerId="ADAL" clId="{F8540EFC-3D64-794B-81DB-EBA48895DF57}" dt="2024-05-29T10:25:41.861" v="6" actId="2890"/>
        <pc:sldMkLst>
          <pc:docMk/>
          <pc:sldMk cId="2790846749" sldId="260"/>
        </pc:sldMkLst>
      </pc:sldChg>
      <pc:sldChg chg="new del">
        <pc:chgData name="Sital Mistry" userId="5e2d911d-bbdd-47a3-9e51-f1331c11cbc4" providerId="ADAL" clId="{F8540EFC-3D64-794B-81DB-EBA48895DF57}" dt="2024-05-29T10:25:27.007" v="1" actId="680"/>
        <pc:sldMkLst>
          <pc:docMk/>
          <pc:sldMk cId="3497875942" sldId="260"/>
        </pc:sldMkLst>
      </pc:sldChg>
      <pc:sldMasterChg chg="modSldLayout">
        <pc:chgData name="Sital Mistry" userId="5e2d911d-bbdd-47a3-9e51-f1331c11cbc4" providerId="ADAL" clId="{F8540EFC-3D64-794B-81DB-EBA48895DF57}" dt="2024-05-29T10:25:35.862" v="4"/>
        <pc:sldMasterMkLst>
          <pc:docMk/>
          <pc:sldMasterMk cId="3657521191" sldId="2147483660"/>
        </pc:sldMasterMkLst>
        <pc:sldLayoutChg chg="addSp modSp">
          <pc:chgData name="Sital Mistry" userId="5e2d911d-bbdd-47a3-9e51-f1331c11cbc4" providerId="ADAL" clId="{F8540EFC-3D64-794B-81DB-EBA48895DF57}" dt="2024-05-29T10:25:35.862" v="4"/>
          <pc:sldLayoutMkLst>
            <pc:docMk/>
            <pc:sldMasterMk cId="3657521191" sldId="2147483660"/>
            <pc:sldLayoutMk cId="2126558842" sldId="2147483668"/>
          </pc:sldLayoutMkLst>
          <pc:picChg chg="add mod">
            <ac:chgData name="Sital Mistry" userId="5e2d911d-bbdd-47a3-9e51-f1331c11cbc4" providerId="ADAL" clId="{F8540EFC-3D64-794B-81DB-EBA48895DF57}" dt="2024-05-29T10:25:35.862" v="4"/>
            <ac:picMkLst>
              <pc:docMk/>
              <pc:sldMasterMk cId="3657521191" sldId="2147483660"/>
              <pc:sldLayoutMk cId="2126558842" sldId="2147483668"/>
              <ac:picMk id="4" creationId="{0880A10C-AB21-07BA-59C0-670AFEB22A80}"/>
            </ac:picMkLst>
          </pc:picChg>
        </pc:sldLayoutChg>
      </pc:sldMasterChg>
    </pc:docChg>
  </pc:docChgLst>
  <pc:docChgLst>
    <pc:chgData name="Sital Mistry" userId="5e2d911d-bbdd-47a3-9e51-f1331c11cbc4" providerId="ADAL" clId="{5665E5A0-09E1-A045-BCD3-A161D237316A}"/>
    <pc:docChg chg="undo custSel addSld modSld modMainMaster">
      <pc:chgData name="Sital Mistry" userId="5e2d911d-bbdd-47a3-9e51-f1331c11cbc4" providerId="ADAL" clId="{5665E5A0-09E1-A045-BCD3-A161D237316A}" dt="2024-05-20T11:11:55.793" v="21" actId="1076"/>
      <pc:docMkLst>
        <pc:docMk/>
      </pc:docMkLst>
      <pc:sldChg chg="addSp delSp modSp mod">
        <pc:chgData name="Sital Mistry" userId="5e2d911d-bbdd-47a3-9e51-f1331c11cbc4" providerId="ADAL" clId="{5665E5A0-09E1-A045-BCD3-A161D237316A}" dt="2024-05-20T11:08:22.900" v="11" actId="14100"/>
        <pc:sldMkLst>
          <pc:docMk/>
          <pc:sldMk cId="1660261210" sldId="259"/>
        </pc:sldMkLst>
        <pc:spChg chg="add del mod">
          <ac:chgData name="Sital Mistry" userId="5e2d911d-bbdd-47a3-9e51-f1331c11cbc4" providerId="ADAL" clId="{5665E5A0-09E1-A045-BCD3-A161D237316A}" dt="2024-05-20T10:22:41.850" v="3"/>
          <ac:spMkLst>
            <pc:docMk/>
            <pc:sldMk cId="1660261210" sldId="259"/>
            <ac:spMk id="3" creationId="{2208804D-152C-4C13-248F-80AE7B591DD0}"/>
          </ac:spMkLst>
        </pc:spChg>
        <pc:spChg chg="add del mod">
          <ac:chgData name="Sital Mistry" userId="5e2d911d-bbdd-47a3-9e51-f1331c11cbc4" providerId="ADAL" clId="{5665E5A0-09E1-A045-BCD3-A161D237316A}" dt="2024-05-20T10:22:42.725" v="5"/>
          <ac:spMkLst>
            <pc:docMk/>
            <pc:sldMk cId="1660261210" sldId="259"/>
            <ac:spMk id="7" creationId="{4896E659-F00D-AA3E-0B85-3A7FF06C13BF}"/>
          </ac:spMkLst>
        </pc:spChg>
        <pc:picChg chg="mod">
          <ac:chgData name="Sital Mistry" userId="5e2d911d-bbdd-47a3-9e51-f1331c11cbc4" providerId="ADAL" clId="{5665E5A0-09E1-A045-BCD3-A161D237316A}" dt="2024-05-20T11:08:22.900" v="11" actId="14100"/>
          <ac:picMkLst>
            <pc:docMk/>
            <pc:sldMk cId="1660261210" sldId="259"/>
            <ac:picMk id="14" creationId="{3495F542-341F-A0B0-BD78-7FB96A688625}"/>
          </ac:picMkLst>
        </pc:picChg>
      </pc:sldChg>
      <pc:sldChg chg="modSp add mod">
        <pc:chgData name="Sital Mistry" userId="5e2d911d-bbdd-47a3-9e51-f1331c11cbc4" providerId="ADAL" clId="{5665E5A0-09E1-A045-BCD3-A161D237316A}" dt="2024-05-20T11:11:55.793" v="21" actId="1076"/>
        <pc:sldMkLst>
          <pc:docMk/>
          <pc:sldMk cId="1930038565" sldId="260"/>
        </pc:sldMkLst>
        <pc:picChg chg="mod">
          <ac:chgData name="Sital Mistry" userId="5e2d911d-bbdd-47a3-9e51-f1331c11cbc4" providerId="ADAL" clId="{5665E5A0-09E1-A045-BCD3-A161D237316A}" dt="2024-05-20T11:11:55.793" v="21" actId="1076"/>
          <ac:picMkLst>
            <pc:docMk/>
            <pc:sldMk cId="1930038565" sldId="260"/>
            <ac:picMk id="14" creationId="{3495F542-341F-A0B0-BD78-7FB96A688625}"/>
          </ac:picMkLst>
        </pc:picChg>
      </pc:sldChg>
      <pc:sldMasterChg chg="modSldLayout">
        <pc:chgData name="Sital Mistry" userId="5e2d911d-bbdd-47a3-9e51-f1331c11cbc4" providerId="ADAL" clId="{5665E5A0-09E1-A045-BCD3-A161D237316A}" dt="2024-05-20T10:22:48.106" v="9" actId="20577"/>
        <pc:sldMasterMkLst>
          <pc:docMk/>
          <pc:sldMasterMk cId="3657521191" sldId="2147483660"/>
        </pc:sldMasterMkLst>
        <pc:sldLayoutChg chg="modSp mod">
          <pc:chgData name="Sital Mistry" userId="5e2d911d-bbdd-47a3-9e51-f1331c11cbc4" providerId="ADAL" clId="{5665E5A0-09E1-A045-BCD3-A161D237316A}" dt="2024-05-20T10:22:48.106" v="9" actId="20577"/>
          <pc:sldLayoutMkLst>
            <pc:docMk/>
            <pc:sldMasterMk cId="3657521191" sldId="2147483660"/>
            <pc:sldLayoutMk cId="2126558842" sldId="2147483668"/>
          </pc:sldLayoutMkLst>
          <pc:spChg chg="mod">
            <ac:chgData name="Sital Mistry" userId="5e2d911d-bbdd-47a3-9e51-f1331c11cbc4" providerId="ADAL" clId="{5665E5A0-09E1-A045-BCD3-A161D237316A}" dt="2024-05-20T10:22:48.106" v="9" actId="20577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</pc:sldLayoutChg>
      </pc:sldMasterChg>
    </pc:docChg>
  </pc:docChgLst>
  <pc:docChgLst>
    <pc:chgData name="Sital Mistry" userId="5e2d911d-bbdd-47a3-9e51-f1331c11cbc4" providerId="ADAL" clId="{BE5573E7-774B-C94E-9D84-3583FA72D694}"/>
    <pc:docChg chg="undo custSel modSld modMainMaster">
      <pc:chgData name="Sital Mistry" userId="5e2d911d-bbdd-47a3-9e51-f1331c11cbc4" providerId="ADAL" clId="{BE5573E7-774B-C94E-9D84-3583FA72D694}" dt="2024-05-24T11:39:07.107" v="110" actId="18131"/>
      <pc:docMkLst>
        <pc:docMk/>
      </pc:docMkLst>
      <pc:sldChg chg="addSp delSp modSp mod chgLayout">
        <pc:chgData name="Sital Mistry" userId="5e2d911d-bbdd-47a3-9e51-f1331c11cbc4" providerId="ADAL" clId="{BE5573E7-774B-C94E-9D84-3583FA72D694}" dt="2024-05-24T11:39:07.107" v="110" actId="18131"/>
        <pc:sldMkLst>
          <pc:docMk/>
          <pc:sldMk cId="1660261210" sldId="259"/>
        </pc:sldMkLst>
        <pc:spChg chg="mod ord">
          <ac:chgData name="Sital Mistry" userId="5e2d911d-bbdd-47a3-9e51-f1331c11cbc4" providerId="ADAL" clId="{BE5573E7-774B-C94E-9D84-3583FA72D694}" dt="2024-05-24T11:38:32.782" v="102" actId="6264"/>
          <ac:spMkLst>
            <pc:docMk/>
            <pc:sldMk cId="1660261210" sldId="259"/>
            <ac:spMk id="6" creationId="{9419ADC0-59BD-E5D6-E172-D00DBE657DC4}"/>
          </ac:spMkLst>
        </pc:spChg>
        <pc:spChg chg="add del mod">
          <ac:chgData name="Sital Mistry" userId="5e2d911d-bbdd-47a3-9e51-f1331c11cbc4" providerId="ADAL" clId="{BE5573E7-774B-C94E-9D84-3583FA72D694}" dt="2024-05-24T11:32:35.951" v="27" actId="6264"/>
          <ac:spMkLst>
            <pc:docMk/>
            <pc:sldMk cId="1660261210" sldId="259"/>
            <ac:spMk id="8" creationId="{EBA3D180-AFCB-0ACE-1941-5C2EF9B4B635}"/>
          </ac:spMkLst>
        </pc:spChg>
        <pc:spChg chg="add del mod">
          <ac:chgData name="Sital Mistry" userId="5e2d911d-bbdd-47a3-9e51-f1331c11cbc4" providerId="ADAL" clId="{BE5573E7-774B-C94E-9D84-3583FA72D694}" dt="2024-05-24T11:32:35.951" v="27" actId="6264"/>
          <ac:spMkLst>
            <pc:docMk/>
            <pc:sldMk cId="1660261210" sldId="259"/>
            <ac:spMk id="9" creationId="{004BC164-9B78-DD5F-70A4-86D67DD8742E}"/>
          </ac:spMkLst>
        </pc:spChg>
        <pc:spChg chg="add del mod ord">
          <ac:chgData name="Sital Mistry" userId="5e2d911d-bbdd-47a3-9e51-f1331c11cbc4" providerId="ADAL" clId="{BE5573E7-774B-C94E-9D84-3583FA72D694}" dt="2024-05-24T11:33:26.118" v="47" actId="6264"/>
          <ac:spMkLst>
            <pc:docMk/>
            <pc:sldMk cId="1660261210" sldId="259"/>
            <ac:spMk id="10" creationId="{09E7D824-0C0D-72CA-F28E-752020CCEE99}"/>
          </ac:spMkLst>
        </pc:spChg>
        <pc:spChg chg="add del mod">
          <ac:chgData name="Sital Mistry" userId="5e2d911d-bbdd-47a3-9e51-f1331c11cbc4" providerId="ADAL" clId="{BE5573E7-774B-C94E-9D84-3583FA72D694}" dt="2024-05-24T11:33:26.118" v="47" actId="6264"/>
          <ac:spMkLst>
            <pc:docMk/>
            <pc:sldMk cId="1660261210" sldId="259"/>
            <ac:spMk id="11" creationId="{AF24433A-7981-1AA3-F8E3-73D8F171D3E1}"/>
          </ac:spMkLst>
        </pc:spChg>
        <pc:spChg chg="add del mod ord">
          <ac:chgData name="Sital Mistry" userId="5e2d911d-bbdd-47a3-9e51-f1331c11cbc4" providerId="ADAL" clId="{BE5573E7-774B-C94E-9D84-3583FA72D694}" dt="2024-05-24T11:33:50.952" v="48"/>
          <ac:spMkLst>
            <pc:docMk/>
            <pc:sldMk cId="1660261210" sldId="259"/>
            <ac:spMk id="12" creationId="{A0938155-2451-351D-000A-C5DA31DE384E}"/>
          </ac:spMkLst>
        </pc:spChg>
        <pc:spChg chg="add del mod">
          <ac:chgData name="Sital Mistry" userId="5e2d911d-bbdd-47a3-9e51-f1331c11cbc4" providerId="ADAL" clId="{BE5573E7-774B-C94E-9D84-3583FA72D694}" dt="2024-05-24T11:36:57.463" v="71" actId="6264"/>
          <ac:spMkLst>
            <pc:docMk/>
            <pc:sldMk cId="1660261210" sldId="259"/>
            <ac:spMk id="16" creationId="{9B655E0D-5F2D-801E-5E7A-F2C2CC1B1DF3}"/>
          </ac:spMkLst>
        </pc:spChg>
        <pc:spChg chg="add del mod">
          <ac:chgData name="Sital Mistry" userId="5e2d911d-bbdd-47a3-9e51-f1331c11cbc4" providerId="ADAL" clId="{BE5573E7-774B-C94E-9D84-3583FA72D694}" dt="2024-05-24T11:36:57.463" v="71" actId="6264"/>
          <ac:spMkLst>
            <pc:docMk/>
            <pc:sldMk cId="1660261210" sldId="259"/>
            <ac:spMk id="18" creationId="{890A9EBA-49FF-ECE7-15DF-CE23E8D5D7C8}"/>
          </ac:spMkLst>
        </pc:spChg>
        <pc:spChg chg="add del mod">
          <ac:chgData name="Sital Mistry" userId="5e2d911d-bbdd-47a3-9e51-f1331c11cbc4" providerId="ADAL" clId="{BE5573E7-774B-C94E-9D84-3583FA72D694}" dt="2024-05-24T11:38:36.682" v="104" actId="478"/>
          <ac:spMkLst>
            <pc:docMk/>
            <pc:sldMk cId="1660261210" sldId="259"/>
            <ac:spMk id="19" creationId="{6FED6D23-3D7C-EF29-4BC2-D1C6D0D3FFEF}"/>
          </ac:spMkLst>
        </pc:spChg>
        <pc:spChg chg="add del mod">
          <ac:chgData name="Sital Mistry" userId="5e2d911d-bbdd-47a3-9e51-f1331c11cbc4" providerId="ADAL" clId="{BE5573E7-774B-C94E-9D84-3583FA72D694}" dt="2024-05-24T11:38:31.462" v="101" actId="478"/>
          <ac:spMkLst>
            <pc:docMk/>
            <pc:sldMk cId="1660261210" sldId="259"/>
            <ac:spMk id="21" creationId="{8BC12896-0A39-700C-E9B4-63EF089FAC64}"/>
          </ac:spMkLst>
        </pc:spChg>
        <pc:spChg chg="add del mod">
          <ac:chgData name="Sital Mistry" userId="5e2d911d-bbdd-47a3-9e51-f1331c11cbc4" providerId="ADAL" clId="{BE5573E7-774B-C94E-9D84-3583FA72D694}" dt="2024-05-24T11:38:32.782" v="102" actId="6264"/>
          <ac:spMkLst>
            <pc:docMk/>
            <pc:sldMk cId="1660261210" sldId="259"/>
            <ac:spMk id="22" creationId="{8C77C520-DD25-3375-35BC-6DDCE6A5B281}"/>
          </ac:spMkLst>
        </pc:spChg>
        <pc:spChg chg="add del mod ord">
          <ac:chgData name="Sital Mistry" userId="5e2d911d-bbdd-47a3-9e51-f1331c11cbc4" providerId="ADAL" clId="{BE5573E7-774B-C94E-9D84-3583FA72D694}" dt="2024-05-24T11:38:51.891" v="105"/>
          <ac:spMkLst>
            <pc:docMk/>
            <pc:sldMk cId="1660261210" sldId="259"/>
            <ac:spMk id="23" creationId="{98EBBDF0-9035-CF52-7D86-1A4857DD50CF}"/>
          </ac:spMkLst>
        </pc:spChg>
        <pc:picChg chg="del">
          <ac:chgData name="Sital Mistry" userId="5e2d911d-bbdd-47a3-9e51-f1331c11cbc4" providerId="ADAL" clId="{BE5573E7-774B-C94E-9D84-3583FA72D694}" dt="2024-05-24T11:30:32.617" v="1" actId="478"/>
          <ac:picMkLst>
            <pc:docMk/>
            <pc:sldMk cId="1660261210" sldId="259"/>
            <ac:picMk id="2" creationId="{BE4709BB-4F45-9CB4-2114-07F9ED872BC7}"/>
          </ac:picMkLst>
        </pc:picChg>
        <pc:picChg chg="del">
          <ac:chgData name="Sital Mistry" userId="5e2d911d-bbdd-47a3-9e51-f1331c11cbc4" providerId="ADAL" clId="{BE5573E7-774B-C94E-9D84-3583FA72D694}" dt="2024-05-24T11:31:35.799" v="9" actId="21"/>
          <ac:picMkLst>
            <pc:docMk/>
            <pc:sldMk cId="1660261210" sldId="259"/>
            <ac:picMk id="3" creationId="{80D6FD58-08F1-19B7-2636-8573B58A1A0B}"/>
          </ac:picMkLst>
        </pc:picChg>
        <pc:picChg chg="del">
          <ac:chgData name="Sital Mistry" userId="5e2d911d-bbdd-47a3-9e51-f1331c11cbc4" providerId="ADAL" clId="{BE5573E7-774B-C94E-9D84-3583FA72D694}" dt="2024-05-24T11:30:33.602" v="2" actId="478"/>
          <ac:picMkLst>
            <pc:docMk/>
            <pc:sldMk cId="1660261210" sldId="259"/>
            <ac:picMk id="4" creationId="{9C6F4607-8F51-35EA-F142-24558D778A5C}"/>
          </ac:picMkLst>
        </pc:picChg>
        <pc:picChg chg="del">
          <ac:chgData name="Sital Mistry" userId="5e2d911d-bbdd-47a3-9e51-f1331c11cbc4" providerId="ADAL" clId="{BE5573E7-774B-C94E-9D84-3583FA72D694}" dt="2024-05-24T11:30:32.044" v="0" actId="478"/>
          <ac:picMkLst>
            <pc:docMk/>
            <pc:sldMk cId="1660261210" sldId="259"/>
            <ac:picMk id="5" creationId="{D9F126C3-D240-0390-149A-49B421828082}"/>
          </ac:picMkLst>
        </pc:picChg>
        <pc:picChg chg="add del mod ord">
          <ac:chgData name="Sital Mistry" userId="5e2d911d-bbdd-47a3-9e51-f1331c11cbc4" providerId="ADAL" clId="{BE5573E7-774B-C94E-9D84-3583FA72D694}" dt="2024-05-24T11:38:00.300" v="91" actId="478"/>
          <ac:picMkLst>
            <pc:docMk/>
            <pc:sldMk cId="1660261210" sldId="259"/>
            <ac:picMk id="14" creationId="{D51A58A4-BF97-6077-FABF-600D05AD0C83}"/>
          </ac:picMkLst>
        </pc:picChg>
        <pc:picChg chg="add mod">
          <ac:chgData name="Sital Mistry" userId="5e2d911d-bbdd-47a3-9e51-f1331c11cbc4" providerId="ADAL" clId="{BE5573E7-774B-C94E-9D84-3583FA72D694}" dt="2024-05-24T11:36:52.078" v="70" actId="1035"/>
          <ac:picMkLst>
            <pc:docMk/>
            <pc:sldMk cId="1660261210" sldId="259"/>
            <ac:picMk id="15" creationId="{25AB6853-41F8-8E0B-8A76-78CAF2E4901E}"/>
          </ac:picMkLst>
        </pc:picChg>
        <pc:picChg chg="del mod">
          <ac:chgData name="Sital Mistry" userId="5e2d911d-bbdd-47a3-9e51-f1331c11cbc4" providerId="ADAL" clId="{BE5573E7-774B-C94E-9D84-3583FA72D694}" dt="2024-05-24T11:32:29.734" v="26" actId="478"/>
          <ac:picMkLst>
            <pc:docMk/>
            <pc:sldMk cId="1660261210" sldId="259"/>
            <ac:picMk id="17" creationId="{E2D33FB8-2C2D-67A3-BC78-DA544A8850F7}"/>
          </ac:picMkLst>
        </pc:picChg>
        <pc:picChg chg="add mod modCrop">
          <ac:chgData name="Sital Mistry" userId="5e2d911d-bbdd-47a3-9e51-f1331c11cbc4" providerId="ADAL" clId="{BE5573E7-774B-C94E-9D84-3583FA72D694}" dt="2024-05-24T11:39:07.107" v="110" actId="18131"/>
          <ac:picMkLst>
            <pc:docMk/>
            <pc:sldMk cId="1660261210" sldId="259"/>
            <ac:picMk id="25" creationId="{D8DAC4D0-A39B-14C5-498D-863864551A50}"/>
          </ac:picMkLst>
        </pc:picChg>
        <pc:picChg chg="del mod">
          <ac:chgData name="Sital Mistry" userId="5e2d911d-bbdd-47a3-9e51-f1331c11cbc4" providerId="ADAL" clId="{BE5573E7-774B-C94E-9D84-3583FA72D694}" dt="2024-05-24T11:31:23.654" v="7" actId="21"/>
          <ac:picMkLst>
            <pc:docMk/>
            <pc:sldMk cId="1660261210" sldId="259"/>
            <ac:picMk id="32" creationId="{03B8DF08-9A1B-36AE-97F4-6B8DF0767CC0}"/>
          </ac:picMkLst>
        </pc:picChg>
      </pc:sldChg>
      <pc:sldMasterChg chg="modSldLayout">
        <pc:chgData name="Sital Mistry" userId="5e2d911d-bbdd-47a3-9e51-f1331c11cbc4" providerId="ADAL" clId="{BE5573E7-774B-C94E-9D84-3583FA72D694}" dt="2024-05-24T11:38:27.984" v="100" actId="478"/>
        <pc:sldMasterMkLst>
          <pc:docMk/>
          <pc:sldMasterMk cId="3657521191" sldId="2147483660"/>
        </pc:sldMasterMkLst>
        <pc:sldLayoutChg chg="addSp delSp modSp mod">
          <pc:chgData name="Sital Mistry" userId="5e2d911d-bbdd-47a3-9e51-f1331c11cbc4" providerId="ADAL" clId="{BE5573E7-774B-C94E-9D84-3583FA72D694}" dt="2024-05-24T11:38:27.984" v="100" actId="478"/>
          <pc:sldLayoutMkLst>
            <pc:docMk/>
            <pc:sldMasterMk cId="3657521191" sldId="2147483660"/>
            <pc:sldLayoutMk cId="2126558842" sldId="2147483668"/>
          </pc:sldLayoutMkLst>
          <pc:spChg chg="mod">
            <ac:chgData name="Sital Mistry" userId="5e2d911d-bbdd-47a3-9e51-f1331c11cbc4" providerId="ADAL" clId="{BE5573E7-774B-C94E-9D84-3583FA72D694}" dt="2024-05-24T11:32:06.759" v="14" actId="255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  <pc:spChg chg="mod">
            <ac:chgData name="Sital Mistry" userId="5e2d911d-bbdd-47a3-9e51-f1331c11cbc4" providerId="ADAL" clId="{BE5573E7-774B-C94E-9D84-3583FA72D694}" dt="2024-05-24T11:38:26.726" v="99" actId="14100"/>
            <ac:spMkLst>
              <pc:docMk/>
              <pc:sldMasterMk cId="3657521191" sldId="2147483660"/>
              <pc:sldLayoutMk cId="2126558842" sldId="2147483668"/>
              <ac:spMk id="3" creationId="{D8E86B0A-C391-0A52-3875-30B1AA3D3BD2}"/>
            </ac:spMkLst>
          </pc:spChg>
          <pc:spChg chg="mod">
            <ac:chgData name="Sital Mistry" userId="5e2d911d-bbdd-47a3-9e51-f1331c11cbc4" providerId="ADAL" clId="{BE5573E7-774B-C94E-9D84-3583FA72D694}" dt="2024-05-24T11:32:14.193" v="20" actId="14100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  <pc:spChg chg="add del mod">
            <ac:chgData name="Sital Mistry" userId="5e2d911d-bbdd-47a3-9e51-f1331c11cbc4" providerId="ADAL" clId="{BE5573E7-774B-C94E-9D84-3583FA72D694}" dt="2024-05-24T11:38:27.984" v="100" actId="478"/>
            <ac:spMkLst>
              <pc:docMk/>
              <pc:sldMasterMk cId="3657521191" sldId="2147483660"/>
              <pc:sldLayoutMk cId="2126558842" sldId="2147483668"/>
              <ac:spMk id="8" creationId="{771FA288-AA95-2FD7-3E66-098DBF2A0341}"/>
            </ac:spMkLst>
          </pc:spChg>
          <pc:picChg chg="add del mod">
            <ac:chgData name="Sital Mistry" userId="5e2d911d-bbdd-47a3-9e51-f1331c11cbc4" providerId="ADAL" clId="{BE5573E7-774B-C94E-9D84-3583FA72D694}" dt="2024-05-24T11:36:47.574" v="67" actId="478"/>
            <ac:picMkLst>
              <pc:docMk/>
              <pc:sldMasterMk cId="3657521191" sldId="2147483660"/>
              <pc:sldLayoutMk cId="2126558842" sldId="2147483668"/>
              <ac:picMk id="4" creationId="{5CDAFA7A-65FC-B55A-037E-126D6F5B817F}"/>
            </ac:picMkLst>
          </pc:picChg>
          <pc:picChg chg="mod">
            <ac:chgData name="Sital Mistry" userId="5e2d911d-bbdd-47a3-9e51-f1331c11cbc4" providerId="ADAL" clId="{BE5573E7-774B-C94E-9D84-3583FA72D694}" dt="2024-05-24T11:33:06.571" v="41" actId="1037"/>
            <ac:picMkLst>
              <pc:docMk/>
              <pc:sldMasterMk cId="3657521191" sldId="2147483660"/>
              <pc:sldLayoutMk cId="2126558842" sldId="2147483668"/>
              <ac:picMk id="5" creationId="{244E8C83-86F3-D49B-BB0F-585ECF342ADE}"/>
            </ac:picMkLst>
          </pc:picChg>
          <pc:picChg chg="add mod">
            <ac:chgData name="Sital Mistry" userId="5e2d911d-bbdd-47a3-9e51-f1331c11cbc4" providerId="ADAL" clId="{BE5573E7-774B-C94E-9D84-3583FA72D694}" dt="2024-05-24T11:31:39.494" v="10"/>
            <ac:picMkLst>
              <pc:docMk/>
              <pc:sldMasterMk cId="3657521191" sldId="2147483660"/>
              <pc:sldLayoutMk cId="2126558842" sldId="2147483668"/>
              <ac:picMk id="7" creationId="{B881D466-CE1A-4662-864D-02F46A2C9C9B}"/>
            </ac:picMkLst>
          </pc:picChg>
        </pc:sldLayoutChg>
      </pc:sldMasterChg>
    </pc:docChg>
  </pc:docChgLst>
  <pc:docChgLst>
    <pc:chgData name="Shuqi Tang" userId="307c6843-206e-4134-aa9f-710c79340d3e" providerId="ADAL" clId="{CD47F811-B7FB-0146-98D3-F51C0DC58151}"/>
    <pc:docChg chg="undo custSel modSld modMainMaster">
      <pc:chgData name="Shuqi Tang" userId="307c6843-206e-4134-aa9f-710c79340d3e" providerId="ADAL" clId="{CD47F811-B7FB-0146-98D3-F51C0DC58151}" dt="2024-05-31T04:15:25.971" v="24" actId="20577"/>
      <pc:docMkLst>
        <pc:docMk/>
      </pc:docMkLst>
      <pc:sldChg chg="addSp delSp modSp mod">
        <pc:chgData name="Shuqi Tang" userId="307c6843-206e-4134-aa9f-710c79340d3e" providerId="ADAL" clId="{CD47F811-B7FB-0146-98D3-F51C0DC58151}" dt="2024-05-31T04:15:25.971" v="24" actId="20577"/>
        <pc:sldMkLst>
          <pc:docMk/>
          <pc:sldMk cId="1660261210" sldId="259"/>
        </pc:sldMkLst>
        <pc:spChg chg="mod">
          <ac:chgData name="Shuqi Tang" userId="307c6843-206e-4134-aa9f-710c79340d3e" providerId="ADAL" clId="{CD47F811-B7FB-0146-98D3-F51C0DC58151}" dt="2024-05-31T04:15:25.971" v="24" actId="20577"/>
          <ac:spMkLst>
            <pc:docMk/>
            <pc:sldMk cId="1660261210" sldId="259"/>
            <ac:spMk id="6" creationId="{9419ADC0-59BD-E5D6-E172-D00DBE657DC4}"/>
          </ac:spMkLst>
        </pc:spChg>
        <pc:picChg chg="add del mod">
          <ac:chgData name="Shuqi Tang" userId="307c6843-206e-4134-aa9f-710c79340d3e" providerId="ADAL" clId="{CD47F811-B7FB-0146-98D3-F51C0DC58151}" dt="2024-05-31T04:13:29.488" v="7" actId="21"/>
          <ac:picMkLst>
            <pc:docMk/>
            <pc:sldMk cId="1660261210" sldId="259"/>
            <ac:picMk id="2" creationId="{880691AB-7E4C-9BBC-A419-3DCB8463B91C}"/>
          </ac:picMkLst>
        </pc:picChg>
        <pc:picChg chg="add mod">
          <ac:chgData name="Shuqi Tang" userId="307c6843-206e-4134-aa9f-710c79340d3e" providerId="ADAL" clId="{CD47F811-B7FB-0146-98D3-F51C0DC58151}" dt="2024-05-31T04:13:30.485" v="9"/>
          <ac:picMkLst>
            <pc:docMk/>
            <pc:sldMk cId="1660261210" sldId="259"/>
            <ac:picMk id="3" creationId="{D9AD471F-EF18-1740-2FD7-F2AD3B2E38B6}"/>
          </ac:picMkLst>
        </pc:picChg>
        <pc:picChg chg="del">
          <ac:chgData name="Shuqi Tang" userId="307c6843-206e-4134-aa9f-710c79340d3e" providerId="ADAL" clId="{CD47F811-B7FB-0146-98D3-F51C0DC58151}" dt="2024-05-31T04:13:30.208" v="8" actId="478"/>
          <ac:picMkLst>
            <pc:docMk/>
            <pc:sldMk cId="1660261210" sldId="259"/>
            <ac:picMk id="15" creationId="{25AB6853-41F8-8E0B-8A76-78CAF2E4901E}"/>
          </ac:picMkLst>
        </pc:picChg>
      </pc:sldChg>
      <pc:sldMasterChg chg="modSldLayout">
        <pc:chgData name="Shuqi Tang" userId="307c6843-206e-4134-aa9f-710c79340d3e" providerId="ADAL" clId="{CD47F811-B7FB-0146-98D3-F51C0DC58151}" dt="2024-05-31T04:15:07.886" v="21"/>
        <pc:sldMasterMkLst>
          <pc:docMk/>
          <pc:sldMasterMk cId="3657521191" sldId="2147483660"/>
        </pc:sldMasterMkLst>
        <pc:sldLayoutChg chg="addSp delSp modSp mod">
          <pc:chgData name="Shuqi Tang" userId="307c6843-206e-4134-aa9f-710c79340d3e" providerId="ADAL" clId="{CD47F811-B7FB-0146-98D3-F51C0DC58151}" dt="2024-05-31T04:15:07.886" v="21"/>
          <pc:sldLayoutMkLst>
            <pc:docMk/>
            <pc:sldMasterMk cId="3657521191" sldId="2147483660"/>
            <pc:sldLayoutMk cId="2126558842" sldId="2147483668"/>
          </pc:sldLayoutMkLst>
          <pc:spChg chg="mod">
            <ac:chgData name="Shuqi Tang" userId="307c6843-206e-4134-aa9f-710c79340d3e" providerId="ADAL" clId="{CD47F811-B7FB-0146-98D3-F51C0DC58151}" dt="2024-05-31T04:14:59.106" v="20" actId="404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  <pc:spChg chg="mod">
            <ac:chgData name="Shuqi Tang" userId="307c6843-206e-4134-aa9f-710c79340d3e" providerId="ADAL" clId="{CD47F811-B7FB-0146-98D3-F51C0DC58151}" dt="2024-05-31T04:15:07.886" v="21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  <pc:picChg chg="del">
            <ac:chgData name="Shuqi Tang" userId="307c6843-206e-4134-aa9f-710c79340d3e" providerId="ADAL" clId="{CD47F811-B7FB-0146-98D3-F51C0DC58151}" dt="2024-05-31T04:13:38.745" v="12" actId="478"/>
            <ac:picMkLst>
              <pc:docMk/>
              <pc:sldMasterMk cId="3657521191" sldId="2147483660"/>
              <pc:sldLayoutMk cId="2126558842" sldId="2147483668"/>
              <ac:picMk id="4" creationId="{0880A10C-AB21-07BA-59C0-670AFEB22A80}"/>
            </ac:picMkLst>
          </pc:picChg>
          <pc:picChg chg="add del mod">
            <ac:chgData name="Shuqi Tang" userId="307c6843-206e-4134-aa9f-710c79340d3e" providerId="ADAL" clId="{CD47F811-B7FB-0146-98D3-F51C0DC58151}" dt="2024-05-31T04:13:38.049" v="11" actId="21"/>
            <ac:picMkLst>
              <pc:docMk/>
              <pc:sldMasterMk cId="3657521191" sldId="2147483660"/>
              <pc:sldLayoutMk cId="2126558842" sldId="2147483668"/>
              <ac:picMk id="8" creationId="{C2ED48CB-C5D9-9FAD-6849-3255FFBDD756}"/>
            </ac:picMkLst>
          </pc:picChg>
          <pc:picChg chg="add mod">
            <ac:chgData name="Shuqi Tang" userId="307c6843-206e-4134-aa9f-710c79340d3e" providerId="ADAL" clId="{CD47F811-B7FB-0146-98D3-F51C0DC58151}" dt="2024-05-31T04:13:38.919" v="13"/>
            <ac:picMkLst>
              <pc:docMk/>
              <pc:sldMasterMk cId="3657521191" sldId="2147483660"/>
              <pc:sldLayoutMk cId="2126558842" sldId="2147483668"/>
              <ac:picMk id="9" creationId="{55664729-4E09-E31C-6F80-863D674C6C21}"/>
            </ac:picMkLst>
          </pc:picChg>
        </pc:sldLayoutChg>
      </pc:sldMasterChg>
    </pc:docChg>
  </pc:docChgLst>
  <pc:docChgLst>
    <pc:chgData name="Chloe Doel" userId="9e608b5e-d833-4506-a9d5-14e74a9b02f2" providerId="ADAL" clId="{BCC6EB41-7098-8F48-9813-64CB03FDD720}"/>
    <pc:docChg chg="undo custSel delSld modSld modMainMaster">
      <pc:chgData name="Chloe Doel" userId="9e608b5e-d833-4506-a9d5-14e74a9b02f2" providerId="ADAL" clId="{BCC6EB41-7098-8F48-9813-64CB03FDD720}" dt="2024-05-17T16:54:12.653" v="167" actId="2696"/>
      <pc:docMkLst>
        <pc:docMk/>
      </pc:docMkLst>
      <pc:sldChg chg="addSp delSp modSp mod setBg chgLayout">
        <pc:chgData name="Chloe Doel" userId="9e608b5e-d833-4506-a9d5-14e74a9b02f2" providerId="ADAL" clId="{BCC6EB41-7098-8F48-9813-64CB03FDD720}" dt="2024-05-17T16:54:05.289" v="166" actId="6264"/>
        <pc:sldMkLst>
          <pc:docMk/>
          <pc:sldMk cId="1660261210" sldId="259"/>
        </pc:sldMkLst>
        <pc:spChg chg="mod ord">
          <ac:chgData name="Chloe Doel" userId="9e608b5e-d833-4506-a9d5-14e74a9b02f2" providerId="ADAL" clId="{BCC6EB41-7098-8F48-9813-64CB03FDD720}" dt="2024-05-17T16:54:05.289" v="166" actId="6264"/>
          <ac:spMkLst>
            <pc:docMk/>
            <pc:sldMk cId="1660261210" sldId="259"/>
            <ac:spMk id="6" creationId="{9419ADC0-59BD-E5D6-E172-D00DBE657DC4}"/>
          </ac:spMkLst>
        </pc:spChg>
        <pc:spChg chg="del">
          <ac:chgData name="Chloe Doel" userId="9e608b5e-d833-4506-a9d5-14e74a9b02f2" providerId="ADAL" clId="{BCC6EB41-7098-8F48-9813-64CB03FDD720}" dt="2024-05-17T16:51:55.859" v="114" actId="478"/>
          <ac:spMkLst>
            <pc:docMk/>
            <pc:sldMk cId="1660261210" sldId="259"/>
            <ac:spMk id="7" creationId="{53483A61-475F-DC2F-27D2-59930FC30EF9}"/>
          </ac:spMkLst>
        </pc:spChg>
        <pc:spChg chg="add del mod">
          <ac:chgData name="Chloe Doel" userId="9e608b5e-d833-4506-a9d5-14e74a9b02f2" providerId="ADAL" clId="{BCC6EB41-7098-8F48-9813-64CB03FDD720}" dt="2024-05-17T16:49:29.670" v="9" actId="6264"/>
          <ac:spMkLst>
            <pc:docMk/>
            <pc:sldMk cId="1660261210" sldId="259"/>
            <ac:spMk id="8" creationId="{5A303596-D8A4-3FAE-5065-E762E04D5AA1}"/>
          </ac:spMkLst>
        </pc:spChg>
        <pc:spChg chg="add del mod ord">
          <ac:chgData name="Chloe Doel" userId="9e608b5e-d833-4506-a9d5-14e74a9b02f2" providerId="ADAL" clId="{BCC6EB41-7098-8F48-9813-64CB03FDD720}" dt="2024-05-17T16:49:41.280" v="10"/>
          <ac:spMkLst>
            <pc:docMk/>
            <pc:sldMk cId="1660261210" sldId="259"/>
            <ac:spMk id="9" creationId="{9B83A28A-53FE-F693-E4DC-95D903113A72}"/>
          </ac:spMkLst>
        </pc:spChg>
        <pc:spChg chg="add del mod ord">
          <ac:chgData name="Chloe Doel" userId="9e608b5e-d833-4506-a9d5-14e74a9b02f2" providerId="ADAL" clId="{BCC6EB41-7098-8F48-9813-64CB03FDD720}" dt="2024-05-17T16:49:43.847" v="13"/>
          <ac:spMkLst>
            <pc:docMk/>
            <pc:sldMk cId="1660261210" sldId="259"/>
            <ac:spMk id="10" creationId="{A810EA62-4EAE-A4BE-3C4A-61E1DDDA628E}"/>
          </ac:spMkLst>
        </pc:spChg>
        <pc:spChg chg="del">
          <ac:chgData name="Chloe Doel" userId="9e608b5e-d833-4506-a9d5-14e74a9b02f2" providerId="ADAL" clId="{BCC6EB41-7098-8F48-9813-64CB03FDD720}" dt="2024-05-17T16:49:29.670" v="9" actId="6264"/>
          <ac:spMkLst>
            <pc:docMk/>
            <pc:sldMk cId="1660261210" sldId="259"/>
            <ac:spMk id="11" creationId="{DC37E4BA-464E-3D1C-A84F-DBF68CA81621}"/>
          </ac:spMkLst>
        </pc:spChg>
        <pc:spChg chg="add del mod">
          <ac:chgData name="Chloe Doel" userId="9e608b5e-d833-4506-a9d5-14e74a9b02f2" providerId="ADAL" clId="{BCC6EB41-7098-8F48-9813-64CB03FDD720}" dt="2024-05-17T16:50:14.440" v="25" actId="6264"/>
          <ac:spMkLst>
            <pc:docMk/>
            <pc:sldMk cId="1660261210" sldId="259"/>
            <ac:spMk id="16" creationId="{5412148B-5339-E087-0DE5-229EA15F3DA7}"/>
          </ac:spMkLst>
        </pc:spChg>
        <pc:spChg chg="add del mod">
          <ac:chgData name="Chloe Doel" userId="9e608b5e-d833-4506-a9d5-14e74a9b02f2" providerId="ADAL" clId="{BCC6EB41-7098-8F48-9813-64CB03FDD720}" dt="2024-05-17T16:50:14.440" v="25" actId="6264"/>
          <ac:spMkLst>
            <pc:docMk/>
            <pc:sldMk cId="1660261210" sldId="259"/>
            <ac:spMk id="17" creationId="{155CC6B0-FB32-3A79-1894-2C05A1803829}"/>
          </ac:spMkLst>
        </pc:spChg>
        <pc:spChg chg="add del mod">
          <ac:chgData name="Chloe Doel" userId="9e608b5e-d833-4506-a9d5-14e74a9b02f2" providerId="ADAL" clId="{BCC6EB41-7098-8F48-9813-64CB03FDD720}" dt="2024-05-17T16:50:14.440" v="25" actId="6264"/>
          <ac:spMkLst>
            <pc:docMk/>
            <pc:sldMk cId="1660261210" sldId="259"/>
            <ac:spMk id="18" creationId="{E5F20232-9226-325F-629D-EC39600DBDAE}"/>
          </ac:spMkLst>
        </pc:spChg>
        <pc:spChg chg="add del mod ord">
          <ac:chgData name="Chloe Doel" userId="9e608b5e-d833-4506-a9d5-14e74a9b02f2" providerId="ADAL" clId="{BCC6EB41-7098-8F48-9813-64CB03FDD720}" dt="2024-05-17T16:50:43.749" v="28" actId="6264"/>
          <ac:spMkLst>
            <pc:docMk/>
            <pc:sldMk cId="1660261210" sldId="259"/>
            <ac:spMk id="19" creationId="{E4A37D35-FA7C-FE25-EC0A-EBCD555145BA}"/>
          </ac:spMkLst>
        </pc:spChg>
        <pc:spChg chg="add del mod">
          <ac:chgData name="Chloe Doel" userId="9e608b5e-d833-4506-a9d5-14e74a9b02f2" providerId="ADAL" clId="{BCC6EB41-7098-8F48-9813-64CB03FDD720}" dt="2024-05-17T16:50:43.749" v="28" actId="6264"/>
          <ac:spMkLst>
            <pc:docMk/>
            <pc:sldMk cId="1660261210" sldId="259"/>
            <ac:spMk id="20" creationId="{6637E868-04FD-337F-12D4-25FAEF8A589E}"/>
          </ac:spMkLst>
        </pc:spChg>
        <pc:spChg chg="add del mod">
          <ac:chgData name="Chloe Doel" userId="9e608b5e-d833-4506-a9d5-14e74a9b02f2" providerId="ADAL" clId="{BCC6EB41-7098-8F48-9813-64CB03FDD720}" dt="2024-05-17T16:50:43.749" v="28" actId="6264"/>
          <ac:spMkLst>
            <pc:docMk/>
            <pc:sldMk cId="1660261210" sldId="259"/>
            <ac:spMk id="21" creationId="{7DADEACC-6A2E-7F49-74DB-A19AFD8D1C6D}"/>
          </ac:spMkLst>
        </pc:spChg>
        <pc:spChg chg="add del mod ord">
          <ac:chgData name="Chloe Doel" userId="9e608b5e-d833-4506-a9d5-14e74a9b02f2" providerId="ADAL" clId="{BCC6EB41-7098-8F48-9813-64CB03FDD720}" dt="2024-05-17T16:51:51.958" v="111" actId="6264"/>
          <ac:spMkLst>
            <pc:docMk/>
            <pc:sldMk cId="1660261210" sldId="259"/>
            <ac:spMk id="22" creationId="{F9D94417-6EC4-CE8E-6969-9E1FA18B9512}"/>
          </ac:spMkLst>
        </pc:spChg>
        <pc:spChg chg="add del mod">
          <ac:chgData name="Chloe Doel" userId="9e608b5e-d833-4506-a9d5-14e74a9b02f2" providerId="ADAL" clId="{BCC6EB41-7098-8F48-9813-64CB03FDD720}" dt="2024-05-17T16:51:51.958" v="111" actId="6264"/>
          <ac:spMkLst>
            <pc:docMk/>
            <pc:sldMk cId="1660261210" sldId="259"/>
            <ac:spMk id="23" creationId="{B44A4DD8-4DC2-4FF0-A506-38CDF4C5BE3E}"/>
          </ac:spMkLst>
        </pc:spChg>
        <pc:spChg chg="add del mod">
          <ac:chgData name="Chloe Doel" userId="9e608b5e-d833-4506-a9d5-14e74a9b02f2" providerId="ADAL" clId="{BCC6EB41-7098-8F48-9813-64CB03FDD720}" dt="2024-05-17T16:51:51.958" v="111" actId="6264"/>
          <ac:spMkLst>
            <pc:docMk/>
            <pc:sldMk cId="1660261210" sldId="259"/>
            <ac:spMk id="24" creationId="{F370BAE2-E0A1-1F3A-7FE5-00F3FD9501D9}"/>
          </ac:spMkLst>
        </pc:spChg>
        <pc:spChg chg="add del mod">
          <ac:chgData name="Chloe Doel" userId="9e608b5e-d833-4506-a9d5-14e74a9b02f2" providerId="ADAL" clId="{BCC6EB41-7098-8F48-9813-64CB03FDD720}" dt="2024-05-17T16:51:52.089" v="112" actId="6264"/>
          <ac:spMkLst>
            <pc:docMk/>
            <pc:sldMk cId="1660261210" sldId="259"/>
            <ac:spMk id="25" creationId="{62337580-429F-D374-E50B-1F817815BC76}"/>
          </ac:spMkLst>
        </pc:spChg>
        <pc:spChg chg="add del mod">
          <ac:chgData name="Chloe Doel" userId="9e608b5e-d833-4506-a9d5-14e74a9b02f2" providerId="ADAL" clId="{BCC6EB41-7098-8F48-9813-64CB03FDD720}" dt="2024-05-17T16:51:52.089" v="112" actId="6264"/>
          <ac:spMkLst>
            <pc:docMk/>
            <pc:sldMk cId="1660261210" sldId="259"/>
            <ac:spMk id="26" creationId="{BE68FE3F-698E-F4B1-1ABE-CC3D295986C6}"/>
          </ac:spMkLst>
        </pc:spChg>
        <pc:spChg chg="add del mod">
          <ac:chgData name="Chloe Doel" userId="9e608b5e-d833-4506-a9d5-14e74a9b02f2" providerId="ADAL" clId="{BCC6EB41-7098-8F48-9813-64CB03FDD720}" dt="2024-05-17T16:52:20.939" v="121" actId="6264"/>
          <ac:spMkLst>
            <pc:docMk/>
            <pc:sldMk cId="1660261210" sldId="259"/>
            <ac:spMk id="27" creationId="{C95BE44A-AEBE-C9B7-7093-D05A62FF73F9}"/>
          </ac:spMkLst>
        </pc:spChg>
        <pc:spChg chg="add del mod">
          <ac:chgData name="Chloe Doel" userId="9e608b5e-d833-4506-a9d5-14e74a9b02f2" providerId="ADAL" clId="{BCC6EB41-7098-8F48-9813-64CB03FDD720}" dt="2024-05-17T16:52:20.939" v="121" actId="6264"/>
          <ac:spMkLst>
            <pc:docMk/>
            <pc:sldMk cId="1660261210" sldId="259"/>
            <ac:spMk id="28" creationId="{C890152A-CE35-516C-A73D-4D567C0DB19B}"/>
          </ac:spMkLst>
        </pc:spChg>
        <pc:spChg chg="add del mod">
          <ac:chgData name="Chloe Doel" userId="9e608b5e-d833-4506-a9d5-14e74a9b02f2" providerId="ADAL" clId="{BCC6EB41-7098-8F48-9813-64CB03FDD720}" dt="2024-05-17T16:52:21.753" v="122" actId="6264"/>
          <ac:spMkLst>
            <pc:docMk/>
            <pc:sldMk cId="1660261210" sldId="259"/>
            <ac:spMk id="29" creationId="{F3283D4C-6049-83F3-7001-439D6B26D85B}"/>
          </ac:spMkLst>
        </pc:spChg>
        <pc:spChg chg="add del mod">
          <ac:chgData name="Chloe Doel" userId="9e608b5e-d833-4506-a9d5-14e74a9b02f2" providerId="ADAL" clId="{BCC6EB41-7098-8F48-9813-64CB03FDD720}" dt="2024-05-17T16:52:21.753" v="122" actId="6264"/>
          <ac:spMkLst>
            <pc:docMk/>
            <pc:sldMk cId="1660261210" sldId="259"/>
            <ac:spMk id="30" creationId="{956868CD-ECE2-EE5E-704A-B1C7B0790766}"/>
          </ac:spMkLst>
        </pc:spChg>
        <pc:spChg chg="add del mod">
          <ac:chgData name="Chloe Doel" userId="9e608b5e-d833-4506-a9d5-14e74a9b02f2" providerId="ADAL" clId="{BCC6EB41-7098-8F48-9813-64CB03FDD720}" dt="2024-05-17T16:52:58.197" v="142" actId="6264"/>
          <ac:spMkLst>
            <pc:docMk/>
            <pc:sldMk cId="1660261210" sldId="259"/>
            <ac:spMk id="33" creationId="{FC09E85F-9003-1EDD-5498-25BD992DEA46}"/>
          </ac:spMkLst>
        </pc:spChg>
        <pc:spChg chg="add del mod">
          <ac:chgData name="Chloe Doel" userId="9e608b5e-d833-4506-a9d5-14e74a9b02f2" providerId="ADAL" clId="{BCC6EB41-7098-8F48-9813-64CB03FDD720}" dt="2024-05-17T16:52:58.197" v="142" actId="6264"/>
          <ac:spMkLst>
            <pc:docMk/>
            <pc:sldMk cId="1660261210" sldId="259"/>
            <ac:spMk id="34" creationId="{D32F61EF-BD9A-0F05-4FFD-6A5CBDE64073}"/>
          </ac:spMkLst>
        </pc:spChg>
        <pc:spChg chg="add del mod">
          <ac:chgData name="Chloe Doel" userId="9e608b5e-d833-4506-a9d5-14e74a9b02f2" providerId="ADAL" clId="{BCC6EB41-7098-8F48-9813-64CB03FDD720}" dt="2024-05-17T16:53:09.814" v="144" actId="6264"/>
          <ac:spMkLst>
            <pc:docMk/>
            <pc:sldMk cId="1660261210" sldId="259"/>
            <ac:spMk id="35" creationId="{3E957EE3-1BEB-6714-658C-64B038F41B20}"/>
          </ac:spMkLst>
        </pc:spChg>
        <pc:spChg chg="add del mod">
          <ac:chgData name="Chloe Doel" userId="9e608b5e-d833-4506-a9d5-14e74a9b02f2" providerId="ADAL" clId="{BCC6EB41-7098-8F48-9813-64CB03FDD720}" dt="2024-05-17T16:53:09.814" v="144" actId="6264"/>
          <ac:spMkLst>
            <pc:docMk/>
            <pc:sldMk cId="1660261210" sldId="259"/>
            <ac:spMk id="36" creationId="{38B9969F-BC04-71B8-DE5F-2C14E7C389B4}"/>
          </ac:spMkLst>
        </pc:spChg>
        <pc:spChg chg="add del mod">
          <ac:chgData name="Chloe Doel" userId="9e608b5e-d833-4506-a9d5-14e74a9b02f2" providerId="ADAL" clId="{BCC6EB41-7098-8F48-9813-64CB03FDD720}" dt="2024-05-17T16:53:10.481" v="145" actId="6264"/>
          <ac:spMkLst>
            <pc:docMk/>
            <pc:sldMk cId="1660261210" sldId="259"/>
            <ac:spMk id="37" creationId="{CB4B4BB0-BFD6-123D-8A51-81B438CFBD04}"/>
          </ac:spMkLst>
        </pc:spChg>
        <pc:spChg chg="add del mod">
          <ac:chgData name="Chloe Doel" userId="9e608b5e-d833-4506-a9d5-14e74a9b02f2" providerId="ADAL" clId="{BCC6EB41-7098-8F48-9813-64CB03FDD720}" dt="2024-05-17T16:53:10.481" v="145" actId="6264"/>
          <ac:spMkLst>
            <pc:docMk/>
            <pc:sldMk cId="1660261210" sldId="259"/>
            <ac:spMk id="38" creationId="{2CB5BF81-51CF-1D25-56F7-44F2280421E3}"/>
          </ac:spMkLst>
        </pc:spChg>
        <pc:spChg chg="add del mod">
          <ac:chgData name="Chloe Doel" userId="9e608b5e-d833-4506-a9d5-14e74a9b02f2" providerId="ADAL" clId="{BCC6EB41-7098-8F48-9813-64CB03FDD720}" dt="2024-05-17T16:53:38.658" v="159" actId="6264"/>
          <ac:spMkLst>
            <pc:docMk/>
            <pc:sldMk cId="1660261210" sldId="259"/>
            <ac:spMk id="39" creationId="{601514EA-28C9-C9C6-026A-FFC73AFBAB7B}"/>
          </ac:spMkLst>
        </pc:spChg>
        <pc:spChg chg="add del mod">
          <ac:chgData name="Chloe Doel" userId="9e608b5e-d833-4506-a9d5-14e74a9b02f2" providerId="ADAL" clId="{BCC6EB41-7098-8F48-9813-64CB03FDD720}" dt="2024-05-17T16:53:38.658" v="159" actId="6264"/>
          <ac:spMkLst>
            <pc:docMk/>
            <pc:sldMk cId="1660261210" sldId="259"/>
            <ac:spMk id="40" creationId="{6B19D60F-D24A-B396-6F0A-28A6AAEE9558}"/>
          </ac:spMkLst>
        </pc:spChg>
        <pc:spChg chg="add del mod">
          <ac:chgData name="Chloe Doel" userId="9e608b5e-d833-4506-a9d5-14e74a9b02f2" providerId="ADAL" clId="{BCC6EB41-7098-8F48-9813-64CB03FDD720}" dt="2024-05-17T16:54:05.289" v="166" actId="6264"/>
          <ac:spMkLst>
            <pc:docMk/>
            <pc:sldMk cId="1660261210" sldId="259"/>
            <ac:spMk id="41" creationId="{76FCAD55-F287-7A2F-B2E5-8E445FA5D3D0}"/>
          </ac:spMkLst>
        </pc:spChg>
        <pc:spChg chg="add del mod">
          <ac:chgData name="Chloe Doel" userId="9e608b5e-d833-4506-a9d5-14e74a9b02f2" providerId="ADAL" clId="{BCC6EB41-7098-8F48-9813-64CB03FDD720}" dt="2024-05-17T16:54:05.289" v="166" actId="6264"/>
          <ac:spMkLst>
            <pc:docMk/>
            <pc:sldMk cId="1660261210" sldId="259"/>
            <ac:spMk id="42" creationId="{DC2530E2-C2CE-9C31-DF86-15047656A09A}"/>
          </ac:spMkLst>
        </pc:spChg>
        <pc:picChg chg="add mod">
          <ac:chgData name="Chloe Doel" userId="9e608b5e-d833-4506-a9d5-14e74a9b02f2" providerId="ADAL" clId="{BCC6EB41-7098-8F48-9813-64CB03FDD720}" dt="2024-05-17T16:52:14.696" v="119" actId="1076"/>
          <ac:picMkLst>
            <pc:docMk/>
            <pc:sldMk cId="1660261210" sldId="259"/>
            <ac:picMk id="2" creationId="{BE4709BB-4F45-9CB4-2114-07F9ED872BC7}"/>
          </ac:picMkLst>
        </pc:picChg>
        <pc:picChg chg="add del mod">
          <ac:chgData name="Chloe Doel" userId="9e608b5e-d833-4506-a9d5-14e74a9b02f2" providerId="ADAL" clId="{BCC6EB41-7098-8F48-9813-64CB03FDD720}" dt="2024-05-17T16:53:54.075" v="163" actId="478"/>
          <ac:picMkLst>
            <pc:docMk/>
            <pc:sldMk cId="1660261210" sldId="259"/>
            <ac:picMk id="3" creationId="{E221B3E2-1588-1638-B6CD-A56D319A0068}"/>
          </ac:picMkLst>
        </pc:picChg>
        <pc:picChg chg="add mod">
          <ac:chgData name="Chloe Doel" userId="9e608b5e-d833-4506-a9d5-14e74a9b02f2" providerId="ADAL" clId="{BCC6EB41-7098-8F48-9813-64CB03FDD720}" dt="2024-05-17T16:52:16.813" v="120" actId="1076"/>
          <ac:picMkLst>
            <pc:docMk/>
            <pc:sldMk cId="1660261210" sldId="259"/>
            <ac:picMk id="4" creationId="{9C6F4607-8F51-35EA-F142-24558D778A5C}"/>
          </ac:picMkLst>
        </pc:picChg>
        <pc:picChg chg="add mod">
          <ac:chgData name="Chloe Doel" userId="9e608b5e-d833-4506-a9d5-14e74a9b02f2" providerId="ADAL" clId="{BCC6EB41-7098-8F48-9813-64CB03FDD720}" dt="2024-05-17T16:52:12.676" v="118" actId="1076"/>
          <ac:picMkLst>
            <pc:docMk/>
            <pc:sldMk cId="1660261210" sldId="259"/>
            <ac:picMk id="5" creationId="{D9F126C3-D240-0390-149A-49B421828082}"/>
          </ac:picMkLst>
        </pc:picChg>
        <pc:picChg chg="add del mod">
          <ac:chgData name="Chloe Doel" userId="9e608b5e-d833-4506-a9d5-14e74a9b02f2" providerId="ADAL" clId="{BCC6EB41-7098-8F48-9813-64CB03FDD720}" dt="2024-05-17T16:49:47.147" v="16" actId="478"/>
          <ac:picMkLst>
            <pc:docMk/>
            <pc:sldMk cId="1660261210" sldId="259"/>
            <ac:picMk id="13" creationId="{50AD0481-EBD8-9193-3EAB-5583B4A000C7}"/>
          </ac:picMkLst>
        </pc:picChg>
        <pc:picChg chg="add mod ord">
          <ac:chgData name="Chloe Doel" userId="9e608b5e-d833-4506-a9d5-14e74a9b02f2" providerId="ADAL" clId="{BCC6EB41-7098-8F48-9813-64CB03FDD720}" dt="2024-05-17T16:54:05.289" v="166" actId="6264"/>
          <ac:picMkLst>
            <pc:docMk/>
            <pc:sldMk cId="1660261210" sldId="259"/>
            <ac:picMk id="14" creationId="{3495F542-341F-A0B0-BD78-7FB96A688625}"/>
          </ac:picMkLst>
        </pc:picChg>
        <pc:picChg chg="add mod">
          <ac:chgData name="Chloe Doel" userId="9e608b5e-d833-4506-a9d5-14e74a9b02f2" providerId="ADAL" clId="{BCC6EB41-7098-8F48-9813-64CB03FDD720}" dt="2024-05-17T16:52:48.423" v="140" actId="1076"/>
          <ac:picMkLst>
            <pc:docMk/>
            <pc:sldMk cId="1660261210" sldId="259"/>
            <ac:picMk id="32" creationId="{03B8DF08-9A1B-36AE-97F4-6B8DF0767CC0}"/>
          </ac:picMkLst>
        </pc:picChg>
      </pc:sldChg>
      <pc:sldChg chg="del">
        <pc:chgData name="Chloe Doel" userId="9e608b5e-d833-4506-a9d5-14e74a9b02f2" providerId="ADAL" clId="{BCC6EB41-7098-8F48-9813-64CB03FDD720}" dt="2024-05-17T16:54:12.653" v="167" actId="2696"/>
        <pc:sldMkLst>
          <pc:docMk/>
          <pc:sldMk cId="4006027105" sldId="260"/>
        </pc:sldMkLst>
      </pc:sldChg>
      <pc:sldMasterChg chg="modSldLayout">
        <pc:chgData name="Chloe Doel" userId="9e608b5e-d833-4506-a9d5-14e74a9b02f2" providerId="ADAL" clId="{BCC6EB41-7098-8F48-9813-64CB03FDD720}" dt="2024-05-17T16:54:02.071" v="165" actId="14100"/>
        <pc:sldMasterMkLst>
          <pc:docMk/>
          <pc:sldMasterMk cId="3657521191" sldId="2147483660"/>
        </pc:sldMasterMkLst>
        <pc:sldLayoutChg chg="addSp delSp modSp mod setBg">
          <pc:chgData name="Chloe Doel" userId="9e608b5e-d833-4506-a9d5-14e74a9b02f2" providerId="ADAL" clId="{BCC6EB41-7098-8F48-9813-64CB03FDD720}" dt="2024-05-17T16:54:02.071" v="165" actId="14100"/>
          <pc:sldLayoutMkLst>
            <pc:docMk/>
            <pc:sldMasterMk cId="3657521191" sldId="2147483660"/>
            <pc:sldLayoutMk cId="2126558842" sldId="2147483668"/>
          </pc:sldLayoutMkLst>
          <pc:spChg chg="mod">
            <ac:chgData name="Chloe Doel" userId="9e608b5e-d833-4506-a9d5-14e74a9b02f2" providerId="ADAL" clId="{BCC6EB41-7098-8F48-9813-64CB03FDD720}" dt="2024-05-17T16:53:33.197" v="157" actId="255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  <pc:spChg chg="add mod">
            <ac:chgData name="Chloe Doel" userId="9e608b5e-d833-4506-a9d5-14e74a9b02f2" providerId="ADAL" clId="{BCC6EB41-7098-8F48-9813-64CB03FDD720}" dt="2024-05-17T16:54:02.071" v="165" actId="14100"/>
            <ac:spMkLst>
              <pc:docMk/>
              <pc:sldMasterMk cId="3657521191" sldId="2147483660"/>
              <pc:sldLayoutMk cId="2126558842" sldId="2147483668"/>
              <ac:spMk id="3" creationId="{D8E86B0A-C391-0A52-3875-30B1AA3D3BD2}"/>
            </ac:spMkLst>
          </pc:spChg>
          <pc:spChg chg="mod">
            <ac:chgData name="Chloe Doel" userId="9e608b5e-d833-4506-a9d5-14e74a9b02f2" providerId="ADAL" clId="{BCC6EB41-7098-8F48-9813-64CB03FDD720}" dt="2024-05-17T16:54:00.350" v="164" actId="14100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  <pc:spChg chg="del">
            <ac:chgData name="Chloe Doel" userId="9e608b5e-d833-4506-a9d5-14e74a9b02f2" providerId="ADAL" clId="{BCC6EB41-7098-8F48-9813-64CB03FDD720}" dt="2024-05-17T16:51:46.557" v="110" actId="478"/>
            <ac:spMkLst>
              <pc:docMk/>
              <pc:sldMasterMk cId="3657521191" sldId="2147483660"/>
              <pc:sldLayoutMk cId="2126558842" sldId="2147483668"/>
              <ac:spMk id="9" creationId="{67588782-A96F-402B-7C8B-A133A8DCBF8E}"/>
            </ac:spMkLst>
          </pc:spChg>
          <pc:picChg chg="del">
            <ac:chgData name="Chloe Doel" userId="9e608b5e-d833-4506-a9d5-14e74a9b02f2" providerId="ADAL" clId="{BCC6EB41-7098-8F48-9813-64CB03FDD720}" dt="2024-05-17T16:49:26.148" v="7" actId="478"/>
            <ac:picMkLst>
              <pc:docMk/>
              <pc:sldMasterMk cId="3657521191" sldId="2147483660"/>
              <pc:sldLayoutMk cId="2126558842" sldId="2147483668"/>
              <ac:picMk id="4" creationId="{2A1BC8F8-BB78-AF09-B253-61EBCB8DF651}"/>
            </ac:picMkLst>
          </pc:picChg>
          <pc:picChg chg="add mod">
            <ac:chgData name="Chloe Doel" userId="9e608b5e-d833-4506-a9d5-14e74a9b02f2" providerId="ADAL" clId="{BCC6EB41-7098-8F48-9813-64CB03FDD720}" dt="2024-05-17T16:53:51.148" v="162"/>
            <ac:picMkLst>
              <pc:docMk/>
              <pc:sldMasterMk cId="3657521191" sldId="2147483660"/>
              <pc:sldLayoutMk cId="2126558842" sldId="2147483668"/>
              <ac:picMk id="5" creationId="{244E8C83-86F3-D49B-BB0F-585ECF342ADE}"/>
            </ac:picMkLst>
          </pc:picChg>
          <pc:picChg chg="del">
            <ac:chgData name="Chloe Doel" userId="9e608b5e-d833-4506-a9d5-14e74a9b02f2" providerId="ADAL" clId="{BCC6EB41-7098-8F48-9813-64CB03FDD720}" dt="2024-05-17T16:49:26.148" v="7" actId="478"/>
            <ac:picMkLst>
              <pc:docMk/>
              <pc:sldMasterMk cId="3657521191" sldId="2147483660"/>
              <pc:sldLayoutMk cId="2126558842" sldId="2147483668"/>
              <ac:picMk id="7" creationId="{79FFA6ED-1B58-CD04-362D-4C326816316A}"/>
            </ac:picMkLst>
          </pc:picChg>
          <pc:picChg chg="del">
            <ac:chgData name="Chloe Doel" userId="9e608b5e-d833-4506-a9d5-14e74a9b02f2" providerId="ADAL" clId="{BCC6EB41-7098-8F48-9813-64CB03FDD720}" dt="2024-05-17T16:49:26.148" v="7" actId="478"/>
            <ac:picMkLst>
              <pc:docMk/>
              <pc:sldMasterMk cId="3657521191" sldId="2147483660"/>
              <pc:sldLayoutMk cId="2126558842" sldId="2147483668"/>
              <ac:picMk id="15" creationId="{3D059562-D1EA-2A6E-2C8A-13E24007373F}"/>
            </ac:picMkLst>
          </pc:picChg>
          <pc:picChg chg="del">
            <ac:chgData name="Chloe Doel" userId="9e608b5e-d833-4506-a9d5-14e74a9b02f2" providerId="ADAL" clId="{BCC6EB41-7098-8F48-9813-64CB03FDD720}" dt="2024-05-17T16:49:26.148" v="7" actId="478"/>
            <ac:picMkLst>
              <pc:docMk/>
              <pc:sldMasterMk cId="3657521191" sldId="2147483660"/>
              <pc:sldLayoutMk cId="2126558842" sldId="2147483668"/>
              <ac:picMk id="16" creationId="{FCD7FF30-A455-4655-B763-3AE1C79BF3C9}"/>
            </ac:picMkLst>
          </pc:picChg>
        </pc:sldLayoutChg>
      </pc:sldMasterChg>
    </pc:docChg>
  </pc:docChgLst>
  <pc:docChgLst>
    <pc:chgData name="Chloe Doel" userId="9e608b5e-d833-4506-a9d5-14e74a9b02f2" providerId="ADAL" clId="{8572004F-7179-E441-BA88-FFD9B67D10D3}"/>
    <pc:docChg chg="undo redo custSel addSld delSld modSld modMainMaster">
      <pc:chgData name="Chloe Doel" userId="9e608b5e-d833-4506-a9d5-14e74a9b02f2" providerId="ADAL" clId="{8572004F-7179-E441-BA88-FFD9B67D10D3}" dt="2023-12-19T11:19:08.778" v="553"/>
      <pc:docMkLst>
        <pc:docMk/>
      </pc:docMkLst>
      <pc:sldChg chg="del">
        <pc:chgData name="Chloe Doel" userId="9e608b5e-d833-4506-a9d5-14e74a9b02f2" providerId="ADAL" clId="{8572004F-7179-E441-BA88-FFD9B67D10D3}" dt="2023-12-18T16:42:58.839" v="0" actId="2696"/>
        <pc:sldMkLst>
          <pc:docMk/>
          <pc:sldMk cId="1772213876" sldId="256"/>
        </pc:sldMkLst>
      </pc:sldChg>
      <pc:sldChg chg="del">
        <pc:chgData name="Chloe Doel" userId="9e608b5e-d833-4506-a9d5-14e74a9b02f2" providerId="ADAL" clId="{8572004F-7179-E441-BA88-FFD9B67D10D3}" dt="2023-12-18T16:43:53.734" v="1" actId="2696"/>
        <pc:sldMkLst>
          <pc:docMk/>
          <pc:sldMk cId="1121007842" sldId="257"/>
        </pc:sldMkLst>
      </pc:sldChg>
      <pc:sldChg chg="del">
        <pc:chgData name="Chloe Doel" userId="9e608b5e-d833-4506-a9d5-14e74a9b02f2" providerId="ADAL" clId="{8572004F-7179-E441-BA88-FFD9B67D10D3}" dt="2023-12-18T16:51:51.171" v="177" actId="2696"/>
        <pc:sldMkLst>
          <pc:docMk/>
          <pc:sldMk cId="3134809561" sldId="258"/>
        </pc:sldMkLst>
      </pc:sldChg>
      <pc:sldChg chg="addSp delSp modSp mod setBg modClrScheme chgLayout">
        <pc:chgData name="Chloe Doel" userId="9e608b5e-d833-4506-a9d5-14e74a9b02f2" providerId="ADAL" clId="{8572004F-7179-E441-BA88-FFD9B67D10D3}" dt="2023-12-19T10:06:39.268" v="513" actId="1076"/>
        <pc:sldMkLst>
          <pc:docMk/>
          <pc:sldMk cId="1660261210" sldId="259"/>
        </pc:sldMkLst>
        <pc:spChg chg="add del">
          <ac:chgData name="Chloe Doel" userId="9e608b5e-d833-4506-a9d5-14e74a9b02f2" providerId="ADAL" clId="{8572004F-7179-E441-BA88-FFD9B67D10D3}" dt="2023-12-18T16:44:13.003" v="3" actId="22"/>
          <ac:spMkLst>
            <pc:docMk/>
            <pc:sldMk cId="1660261210" sldId="259"/>
            <ac:spMk id="3" creationId="{442591BB-5E31-9080-673D-2AA996793382}"/>
          </ac:spMkLst>
        </pc:spChg>
        <pc:spChg chg="add del mod">
          <ac:chgData name="Chloe Doel" userId="9e608b5e-d833-4506-a9d5-14e74a9b02f2" providerId="ADAL" clId="{8572004F-7179-E441-BA88-FFD9B67D10D3}" dt="2023-12-18T16:54:55.771" v="251" actId="6264"/>
          <ac:spMkLst>
            <pc:docMk/>
            <pc:sldMk cId="1660261210" sldId="259"/>
            <ac:spMk id="5" creationId="{ABB69BA9-E238-AEDF-B91F-D64BCB028B92}"/>
          </ac:spMkLst>
        </pc:spChg>
        <pc:spChg chg="add mod">
          <ac:chgData name="Chloe Doel" userId="9e608b5e-d833-4506-a9d5-14e74a9b02f2" providerId="ADAL" clId="{8572004F-7179-E441-BA88-FFD9B67D10D3}" dt="2023-12-19T10:06:39.268" v="513" actId="1076"/>
          <ac:spMkLst>
            <pc:docMk/>
            <pc:sldMk cId="1660261210" sldId="259"/>
            <ac:spMk id="6" creationId="{FD74B145-AA9B-0883-B47C-5BB6F8B4AD71}"/>
          </ac:spMkLst>
        </pc:spChg>
        <pc:spChg chg="mod ord">
          <ac:chgData name="Chloe Doel" userId="9e608b5e-d833-4506-a9d5-14e74a9b02f2" providerId="ADAL" clId="{8572004F-7179-E441-BA88-FFD9B67D10D3}" dt="2023-12-19T10:06:00.931" v="481" actId="700"/>
          <ac:spMkLst>
            <pc:docMk/>
            <pc:sldMk cId="1660261210" sldId="259"/>
            <ac:spMk id="10" creationId="{C55BCA22-495F-8559-9418-22FC46B754EE}"/>
          </ac:spMkLst>
        </pc:spChg>
        <pc:picChg chg="add del mod">
          <ac:chgData name="Chloe Doel" userId="9e608b5e-d833-4506-a9d5-14e74a9b02f2" providerId="ADAL" clId="{8572004F-7179-E441-BA88-FFD9B67D10D3}" dt="2023-12-18T16:44:49.931" v="17" actId="478"/>
          <ac:picMkLst>
            <pc:docMk/>
            <pc:sldMk cId="1660261210" sldId="259"/>
            <ac:picMk id="4" creationId="{7BEFA64F-077C-A0BF-DA01-2AAF247C32DA}"/>
          </ac:picMkLst>
        </pc:picChg>
      </pc:sldChg>
      <pc:sldChg chg="modSp new mod">
        <pc:chgData name="Chloe Doel" userId="9e608b5e-d833-4506-a9d5-14e74a9b02f2" providerId="ADAL" clId="{8572004F-7179-E441-BA88-FFD9B67D10D3}" dt="2023-12-18T16:58:10.117" v="324"/>
        <pc:sldMkLst>
          <pc:docMk/>
          <pc:sldMk cId="906653697" sldId="260"/>
        </pc:sldMkLst>
        <pc:spChg chg="mod">
          <ac:chgData name="Chloe Doel" userId="9e608b5e-d833-4506-a9d5-14e74a9b02f2" providerId="ADAL" clId="{8572004F-7179-E441-BA88-FFD9B67D10D3}" dt="2023-12-18T16:58:10.117" v="324"/>
          <ac:spMkLst>
            <pc:docMk/>
            <pc:sldMk cId="906653697" sldId="260"/>
            <ac:spMk id="2" creationId="{B7D2F34C-4AEF-9C2B-7C8D-959657BA61CB}"/>
          </ac:spMkLst>
        </pc:spChg>
      </pc:sldChg>
      <pc:sldMasterChg chg="addSldLayout delSldLayout modSldLayout">
        <pc:chgData name="Chloe Doel" userId="9e608b5e-d833-4506-a9d5-14e74a9b02f2" providerId="ADAL" clId="{8572004F-7179-E441-BA88-FFD9B67D10D3}" dt="2023-12-19T11:19:08.778" v="553"/>
        <pc:sldMasterMkLst>
          <pc:docMk/>
          <pc:sldMasterMk cId="3657521191" sldId="2147483660"/>
        </pc:sldMasterMkLst>
        <pc:sldLayoutChg chg="add del">
          <pc:chgData name="Chloe Doel" userId="9e608b5e-d833-4506-a9d5-14e74a9b02f2" providerId="ADAL" clId="{8572004F-7179-E441-BA88-FFD9B67D10D3}" dt="2023-12-18T16:53:25.652" v="221" actId="2696"/>
          <pc:sldLayoutMkLst>
            <pc:docMk/>
            <pc:sldMasterMk cId="3657521191" sldId="2147483660"/>
            <pc:sldLayoutMk cId="3849208358" sldId="2147483661"/>
          </pc:sldLayoutMkLst>
        </pc:sldLayoutChg>
        <pc:sldLayoutChg chg="del">
          <pc:chgData name="Chloe Doel" userId="9e608b5e-d833-4506-a9d5-14e74a9b02f2" providerId="ADAL" clId="{8572004F-7179-E441-BA88-FFD9B67D10D3}" dt="2023-12-18T16:51:55.394" v="180" actId="2696"/>
          <pc:sldLayoutMkLst>
            <pc:docMk/>
            <pc:sldMasterMk cId="3657521191" sldId="2147483660"/>
            <pc:sldLayoutMk cId="385854249" sldId="2147483665"/>
          </pc:sldLayoutMkLst>
        </pc:sldLayoutChg>
        <pc:sldLayoutChg chg="del">
          <pc:chgData name="Chloe Doel" userId="9e608b5e-d833-4506-a9d5-14e74a9b02f2" providerId="ADAL" clId="{8572004F-7179-E441-BA88-FFD9B67D10D3}" dt="2023-12-18T16:51:55.016" v="179" actId="2696"/>
          <pc:sldLayoutMkLst>
            <pc:docMk/>
            <pc:sldMasterMk cId="3657521191" sldId="2147483660"/>
            <pc:sldLayoutMk cId="2556658621" sldId="2147483666"/>
          </pc:sldLayoutMkLst>
        </pc:sldLayoutChg>
        <pc:sldLayoutChg chg="addSp delSp modSp del mod">
          <pc:chgData name="Chloe Doel" userId="9e608b5e-d833-4506-a9d5-14e74a9b02f2" providerId="ADAL" clId="{8572004F-7179-E441-BA88-FFD9B67D10D3}" dt="2023-12-18T16:51:54.394" v="178" actId="2696"/>
          <pc:sldLayoutMkLst>
            <pc:docMk/>
            <pc:sldMasterMk cId="3657521191" sldId="2147483660"/>
            <pc:sldLayoutMk cId="1365159196" sldId="2147483667"/>
          </pc:sldLayoutMkLst>
          <pc:spChg chg="mod">
            <ac:chgData name="Chloe Doel" userId="9e608b5e-d833-4506-a9d5-14e74a9b02f2" providerId="ADAL" clId="{8572004F-7179-E441-BA88-FFD9B67D10D3}" dt="2023-12-18T16:46:07.364" v="23" actId="14100"/>
            <ac:spMkLst>
              <pc:docMk/>
              <pc:sldMasterMk cId="3657521191" sldId="2147483660"/>
              <pc:sldLayoutMk cId="1365159196" sldId="2147483667"/>
              <ac:spMk id="6" creationId="{5AA50CB2-DB68-B478-2959-3D2B767F97BD}"/>
            </ac:spMkLst>
          </pc:spChg>
          <pc:spChg chg="del">
            <ac:chgData name="Chloe Doel" userId="9e608b5e-d833-4506-a9d5-14e74a9b02f2" providerId="ADAL" clId="{8572004F-7179-E441-BA88-FFD9B67D10D3}" dt="2023-12-18T16:46:15.974" v="26" actId="478"/>
            <ac:spMkLst>
              <pc:docMk/>
              <pc:sldMasterMk cId="3657521191" sldId="2147483660"/>
              <pc:sldLayoutMk cId="1365159196" sldId="2147483667"/>
              <ac:spMk id="19" creationId="{8854CC9A-BA38-067A-A1D5-D6DD97D0A4B2}"/>
            </ac:spMkLst>
          </pc:spChg>
          <pc:picChg chg="add mod">
            <ac:chgData name="Chloe Doel" userId="9e608b5e-d833-4506-a9d5-14e74a9b02f2" providerId="ADAL" clId="{8572004F-7179-E441-BA88-FFD9B67D10D3}" dt="2023-12-18T16:45:10.243" v="21" actId="167"/>
            <ac:picMkLst>
              <pc:docMk/>
              <pc:sldMasterMk cId="3657521191" sldId="2147483660"/>
              <pc:sldLayoutMk cId="1365159196" sldId="2147483667"/>
              <ac:picMk id="2" creationId="{8D4F7475-2F1C-736D-7938-999E4A68A468}"/>
            </ac:picMkLst>
          </pc:picChg>
          <pc:picChg chg="del">
            <ac:chgData name="Chloe Doel" userId="9e608b5e-d833-4506-a9d5-14e74a9b02f2" providerId="ADAL" clId="{8572004F-7179-E441-BA88-FFD9B67D10D3}" dt="2023-12-18T16:46:04.150" v="22" actId="478"/>
            <ac:picMkLst>
              <pc:docMk/>
              <pc:sldMasterMk cId="3657521191" sldId="2147483660"/>
              <pc:sldLayoutMk cId="1365159196" sldId="2147483667"/>
              <ac:picMk id="8" creationId="{C788C3B7-0F89-70B3-CF52-856F1DE8D8AA}"/>
            </ac:picMkLst>
          </pc:picChg>
          <pc:picChg chg="del">
            <ac:chgData name="Chloe Doel" userId="9e608b5e-d833-4506-a9d5-14e74a9b02f2" providerId="ADAL" clId="{8572004F-7179-E441-BA88-FFD9B67D10D3}" dt="2023-12-18T16:46:08.113" v="24" actId="478"/>
            <ac:picMkLst>
              <pc:docMk/>
              <pc:sldMasterMk cId="3657521191" sldId="2147483660"/>
              <pc:sldLayoutMk cId="1365159196" sldId="2147483667"/>
              <ac:picMk id="10" creationId="{E4661B67-5792-25A8-F7B3-733DA3F63733}"/>
            </ac:picMkLst>
          </pc:picChg>
          <pc:picChg chg="del">
            <ac:chgData name="Chloe Doel" userId="9e608b5e-d833-4506-a9d5-14e74a9b02f2" providerId="ADAL" clId="{8572004F-7179-E441-BA88-FFD9B67D10D3}" dt="2023-12-18T16:46:12.982" v="25" actId="478"/>
            <ac:picMkLst>
              <pc:docMk/>
              <pc:sldMasterMk cId="3657521191" sldId="2147483660"/>
              <pc:sldLayoutMk cId="1365159196" sldId="2147483667"/>
              <ac:picMk id="15" creationId="{C07CDCDF-86AE-9B96-55AA-CB4093B1B178}"/>
            </ac:picMkLst>
          </pc:picChg>
          <pc:cxnChg chg="del">
            <ac:chgData name="Chloe Doel" userId="9e608b5e-d833-4506-a9d5-14e74a9b02f2" providerId="ADAL" clId="{8572004F-7179-E441-BA88-FFD9B67D10D3}" dt="2023-12-18T16:46:15.974" v="26" actId="478"/>
            <ac:cxnSpMkLst>
              <pc:docMk/>
              <pc:sldMasterMk cId="3657521191" sldId="2147483660"/>
              <pc:sldLayoutMk cId="1365159196" sldId="2147483667"/>
              <ac:cxnSpMk id="18" creationId="{7376E8B4-C1B0-B5AD-0F62-B27034DD3F9D}"/>
            </ac:cxnSpMkLst>
          </pc:cxnChg>
        </pc:sldLayoutChg>
        <pc:sldLayoutChg chg="addSp delSp modSp mod setBg">
          <pc:chgData name="Chloe Doel" userId="9e608b5e-d833-4506-a9d5-14e74a9b02f2" providerId="ADAL" clId="{8572004F-7179-E441-BA88-FFD9B67D10D3}" dt="2023-12-19T11:12:20.338" v="538"/>
          <pc:sldLayoutMkLst>
            <pc:docMk/>
            <pc:sldMasterMk cId="3657521191" sldId="2147483660"/>
            <pc:sldLayoutMk cId="2126558842" sldId="2147483668"/>
          </pc:sldLayoutMkLst>
          <pc:spChg chg="add del mod">
            <ac:chgData name="Chloe Doel" userId="9e608b5e-d833-4506-a9d5-14e74a9b02f2" providerId="ADAL" clId="{8572004F-7179-E441-BA88-FFD9B67D10D3}" dt="2023-12-18T16:52:33.459" v="194" actId="478"/>
            <ac:spMkLst>
              <pc:docMk/>
              <pc:sldMasterMk cId="3657521191" sldId="2147483660"/>
              <pc:sldLayoutMk cId="2126558842" sldId="2147483668"/>
              <ac:spMk id="4" creationId="{91106DEA-8B7F-2893-126D-54969DE2BA08}"/>
            </ac:spMkLst>
          </pc:spChg>
          <pc:spChg chg="mod">
            <ac:chgData name="Chloe Doel" userId="9e608b5e-d833-4506-a9d5-14e74a9b02f2" providerId="ADAL" clId="{8572004F-7179-E441-BA88-FFD9B67D10D3}" dt="2023-12-19T10:05:25.224" v="478" actId="207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  <pc:spChg chg="add del mod">
            <ac:chgData name="Chloe Doel" userId="9e608b5e-d833-4506-a9d5-14e74a9b02f2" providerId="ADAL" clId="{8572004F-7179-E441-BA88-FFD9B67D10D3}" dt="2023-12-18T16:50:52.624" v="151" actId="478"/>
            <ac:spMkLst>
              <pc:docMk/>
              <pc:sldMasterMk cId="3657521191" sldId="2147483660"/>
              <pc:sldLayoutMk cId="2126558842" sldId="2147483668"/>
              <ac:spMk id="8" creationId="{B6F56498-C82D-52C5-9314-FFC728B3E103}"/>
            </ac:spMkLst>
          </pc:spChg>
          <pc:spChg chg="add del mod">
            <ac:chgData name="Chloe Doel" userId="9e608b5e-d833-4506-a9d5-14e74a9b02f2" providerId="ADAL" clId="{8572004F-7179-E441-BA88-FFD9B67D10D3}" dt="2023-12-18T16:50:48.364" v="149" actId="478"/>
            <ac:spMkLst>
              <pc:docMk/>
              <pc:sldMasterMk cId="3657521191" sldId="2147483660"/>
              <pc:sldLayoutMk cId="2126558842" sldId="2147483668"/>
              <ac:spMk id="9" creationId="{DB5636A8-5D44-13AA-B5A5-1C89DFB9C7CB}"/>
            </ac:spMkLst>
          </pc:spChg>
          <pc:spChg chg="add del mod">
            <ac:chgData name="Chloe Doel" userId="9e608b5e-d833-4506-a9d5-14e74a9b02f2" providerId="ADAL" clId="{8572004F-7179-E441-BA88-FFD9B67D10D3}" dt="2023-12-19T11:10:48.465" v="516" actId="478"/>
            <ac:spMkLst>
              <pc:docMk/>
              <pc:sldMasterMk cId="3657521191" sldId="2147483660"/>
              <pc:sldLayoutMk cId="2126558842" sldId="2147483668"/>
              <ac:spMk id="23" creationId="{84F68FE2-5E71-F293-53C8-FDF8C80DE6CA}"/>
            </ac:spMkLst>
          </pc:spChg>
          <pc:grpChg chg="add mod">
            <ac:chgData name="Chloe Doel" userId="9e608b5e-d833-4506-a9d5-14e74a9b02f2" providerId="ADAL" clId="{8572004F-7179-E441-BA88-FFD9B67D10D3}" dt="2023-12-18T17:00:22.289" v="350"/>
            <ac:grpSpMkLst>
              <pc:docMk/>
              <pc:sldMasterMk cId="3657521191" sldId="2147483660"/>
              <pc:sldLayoutMk cId="2126558842" sldId="2147483668"/>
              <ac:grpSpMk id="17" creationId="{5C01D606-7D18-47E9-13AF-AF0227B3EBE1}"/>
            </ac:grpSpMkLst>
          </pc:grpChg>
          <pc:grpChg chg="add del mod">
            <ac:chgData name="Chloe Doel" userId="9e608b5e-d833-4506-a9d5-14e74a9b02f2" providerId="ADAL" clId="{8572004F-7179-E441-BA88-FFD9B67D10D3}" dt="2023-12-18T17:00:33.140" v="354" actId="478"/>
            <ac:grpSpMkLst>
              <pc:docMk/>
              <pc:sldMasterMk cId="3657521191" sldId="2147483660"/>
              <pc:sldLayoutMk cId="2126558842" sldId="2147483668"/>
              <ac:grpSpMk id="20" creationId="{6B348D48-AAF3-7005-E3AA-E748F06440EF}"/>
            </ac:grpSpMkLst>
          </pc:grpChg>
          <pc:picChg chg="add del">
            <ac:chgData name="Chloe Doel" userId="9e608b5e-d833-4506-a9d5-14e74a9b02f2" providerId="ADAL" clId="{8572004F-7179-E441-BA88-FFD9B67D10D3}" dt="2023-12-18T16:50:54.460" v="152" actId="478"/>
            <ac:picMkLst>
              <pc:docMk/>
              <pc:sldMasterMk cId="3657521191" sldId="2147483660"/>
              <pc:sldLayoutMk cId="2126558842" sldId="2147483668"/>
              <ac:picMk id="2" creationId="{8D4F7475-2F1C-736D-7938-999E4A68A468}"/>
            </ac:picMkLst>
          </pc:picChg>
          <pc:picChg chg="add del mod">
            <ac:chgData name="Chloe Doel" userId="9e608b5e-d833-4506-a9d5-14e74a9b02f2" providerId="ADAL" clId="{8572004F-7179-E441-BA88-FFD9B67D10D3}" dt="2023-12-18T16:50:11.297" v="135" actId="478"/>
            <ac:picMkLst>
              <pc:docMk/>
              <pc:sldMasterMk cId="3657521191" sldId="2147483660"/>
              <pc:sldLayoutMk cId="2126558842" sldId="2147483668"/>
              <ac:picMk id="7" creationId="{F52AC44A-0137-1679-2218-94C4BCBBF935}"/>
            </ac:picMkLst>
          </pc:picChg>
          <pc:picChg chg="add del mod">
            <ac:chgData name="Chloe Doel" userId="9e608b5e-d833-4506-a9d5-14e74a9b02f2" providerId="ADAL" clId="{8572004F-7179-E441-BA88-FFD9B67D10D3}" dt="2023-12-18T16:59:12.592" v="330" actId="478"/>
            <ac:picMkLst>
              <pc:docMk/>
              <pc:sldMasterMk cId="3657521191" sldId="2147483660"/>
              <pc:sldLayoutMk cId="2126558842" sldId="2147483668"/>
              <ac:picMk id="10" creationId="{AB867472-BC67-16C9-0278-5B2356D4D8E9}"/>
            </ac:picMkLst>
          </pc:picChg>
          <pc:picChg chg="add del mod">
            <ac:chgData name="Chloe Doel" userId="9e608b5e-d833-4506-a9d5-14e74a9b02f2" providerId="ADAL" clId="{8572004F-7179-E441-BA88-FFD9B67D10D3}" dt="2023-12-18T16:53:18.773" v="219" actId="478"/>
            <ac:picMkLst>
              <pc:docMk/>
              <pc:sldMasterMk cId="3657521191" sldId="2147483660"/>
              <pc:sldLayoutMk cId="2126558842" sldId="2147483668"/>
              <ac:picMk id="11" creationId="{5A415719-059E-815D-7D9B-C99438E76022}"/>
            </ac:picMkLst>
          </pc:picChg>
          <pc:picChg chg="add del mod">
            <ac:chgData name="Chloe Doel" userId="9e608b5e-d833-4506-a9d5-14e74a9b02f2" providerId="ADAL" clId="{8572004F-7179-E441-BA88-FFD9B67D10D3}" dt="2023-12-18T16:53:17.389" v="218" actId="478"/>
            <ac:picMkLst>
              <pc:docMk/>
              <pc:sldMasterMk cId="3657521191" sldId="2147483660"/>
              <pc:sldLayoutMk cId="2126558842" sldId="2147483668"/>
              <ac:picMk id="12" creationId="{A935CD94-97E5-7395-5998-38E086ADA124}"/>
            </ac:picMkLst>
          </pc:picChg>
          <pc:picChg chg="add del mod modCrop">
            <ac:chgData name="Chloe Doel" userId="9e608b5e-d833-4506-a9d5-14e74a9b02f2" providerId="ADAL" clId="{8572004F-7179-E441-BA88-FFD9B67D10D3}" dt="2023-12-19T11:12:19.412" v="536" actId="478"/>
            <ac:picMkLst>
              <pc:docMk/>
              <pc:sldMasterMk cId="3657521191" sldId="2147483660"/>
              <pc:sldLayoutMk cId="2126558842" sldId="2147483668"/>
              <ac:picMk id="13" creationId="{2B369081-ECC1-6E78-8437-668FA59B09F2}"/>
            </ac:picMkLst>
          </pc:picChg>
          <pc:picChg chg="add mod">
            <ac:chgData name="Chloe Doel" userId="9e608b5e-d833-4506-a9d5-14e74a9b02f2" providerId="ADAL" clId="{8572004F-7179-E441-BA88-FFD9B67D10D3}" dt="2023-12-19T10:05:48.898" v="480" actId="14826"/>
            <ac:picMkLst>
              <pc:docMk/>
              <pc:sldMasterMk cId="3657521191" sldId="2147483660"/>
              <pc:sldLayoutMk cId="2126558842" sldId="2147483668"/>
              <ac:picMk id="15" creationId="{3D059562-D1EA-2A6E-2C8A-13E24007373F}"/>
            </ac:picMkLst>
          </pc:picChg>
          <pc:picChg chg="add mod">
            <ac:chgData name="Chloe Doel" userId="9e608b5e-d833-4506-a9d5-14e74a9b02f2" providerId="ADAL" clId="{8572004F-7179-E441-BA88-FFD9B67D10D3}" dt="2023-12-19T10:04:31.028" v="466" actId="692"/>
            <ac:picMkLst>
              <pc:docMk/>
              <pc:sldMasterMk cId="3657521191" sldId="2147483660"/>
              <pc:sldLayoutMk cId="2126558842" sldId="2147483668"/>
              <ac:picMk id="16" creationId="{FCD7FF30-A455-4655-B763-3AE1C79BF3C9}"/>
            </ac:picMkLst>
          </pc:picChg>
          <pc:picChg chg="mod">
            <ac:chgData name="Chloe Doel" userId="9e608b5e-d833-4506-a9d5-14e74a9b02f2" providerId="ADAL" clId="{8572004F-7179-E441-BA88-FFD9B67D10D3}" dt="2023-12-18T17:00:22.289" v="350"/>
            <ac:picMkLst>
              <pc:docMk/>
              <pc:sldMasterMk cId="3657521191" sldId="2147483660"/>
              <pc:sldLayoutMk cId="2126558842" sldId="2147483668"/>
              <ac:picMk id="18" creationId="{5B02CC03-091C-F857-E62C-66B645D69F2B}"/>
            </ac:picMkLst>
          </pc:picChg>
          <pc:picChg chg="del mod topLvl">
            <ac:chgData name="Chloe Doel" userId="9e608b5e-d833-4506-a9d5-14e74a9b02f2" providerId="ADAL" clId="{8572004F-7179-E441-BA88-FFD9B67D10D3}" dt="2023-12-18T17:00:33.140" v="354" actId="478"/>
            <ac:picMkLst>
              <pc:docMk/>
              <pc:sldMasterMk cId="3657521191" sldId="2147483660"/>
              <pc:sldLayoutMk cId="2126558842" sldId="2147483668"/>
              <ac:picMk id="21" creationId="{63F616ED-4149-AF14-FA01-36F61B5A03F4}"/>
            </ac:picMkLst>
          </pc:picChg>
          <pc:picChg chg="add del mod">
            <ac:chgData name="Chloe Doel" userId="9e608b5e-d833-4506-a9d5-14e74a9b02f2" providerId="ADAL" clId="{8572004F-7179-E441-BA88-FFD9B67D10D3}" dt="2023-12-19T11:12:20.080" v="537" actId="478"/>
            <ac:picMkLst>
              <pc:docMk/>
              <pc:sldMasterMk cId="3657521191" sldId="2147483660"/>
              <pc:sldLayoutMk cId="2126558842" sldId="2147483668"/>
              <ac:picMk id="25" creationId="{EDEA7334-98B7-8E8E-834D-CD2013700A9A}"/>
            </ac:picMkLst>
          </pc:picChg>
          <pc:picChg chg="add mod">
            <ac:chgData name="Chloe Doel" userId="9e608b5e-d833-4506-a9d5-14e74a9b02f2" providerId="ADAL" clId="{8572004F-7179-E441-BA88-FFD9B67D10D3}" dt="2023-12-19T11:12:20.338" v="538"/>
            <ac:picMkLst>
              <pc:docMk/>
              <pc:sldMasterMk cId="3657521191" sldId="2147483660"/>
              <pc:sldLayoutMk cId="2126558842" sldId="2147483668"/>
              <ac:picMk id="26" creationId="{05F416AA-28C9-135E-606B-CFF80B75A71E}"/>
            </ac:picMkLst>
          </pc:picChg>
          <pc:cxnChg chg="add del mod">
            <ac:chgData name="Chloe Doel" userId="9e608b5e-d833-4506-a9d5-14e74a9b02f2" providerId="ADAL" clId="{8572004F-7179-E441-BA88-FFD9B67D10D3}" dt="2023-12-18T16:52:33.459" v="194" actId="478"/>
            <ac:cxnSpMkLst>
              <pc:docMk/>
              <pc:sldMasterMk cId="3657521191" sldId="2147483660"/>
              <pc:sldLayoutMk cId="2126558842" sldId="2147483668"/>
              <ac:cxnSpMk id="3" creationId="{C59AA87A-5C08-E361-325D-A6092E922520}"/>
            </ac:cxnSpMkLst>
          </pc:cxnChg>
          <pc:cxnChg chg="mod">
            <ac:chgData name="Chloe Doel" userId="9e608b5e-d833-4506-a9d5-14e74a9b02f2" providerId="ADAL" clId="{8572004F-7179-E441-BA88-FFD9B67D10D3}" dt="2023-12-18T17:00:22.289" v="350"/>
            <ac:cxnSpMkLst>
              <pc:docMk/>
              <pc:sldMasterMk cId="3657521191" sldId="2147483660"/>
              <pc:sldLayoutMk cId="2126558842" sldId="2147483668"/>
              <ac:cxnSpMk id="19" creationId="{B78AD412-7515-160A-70E1-AE913A90DA01}"/>
            </ac:cxnSpMkLst>
          </pc:cxnChg>
          <pc:cxnChg chg="mod topLvl">
            <ac:chgData name="Chloe Doel" userId="9e608b5e-d833-4506-a9d5-14e74a9b02f2" providerId="ADAL" clId="{8572004F-7179-E441-BA88-FFD9B67D10D3}" dt="2023-12-19T10:04:32.997" v="467" actId="692"/>
            <ac:cxnSpMkLst>
              <pc:docMk/>
              <pc:sldMasterMk cId="3657521191" sldId="2147483660"/>
              <pc:sldLayoutMk cId="2126558842" sldId="2147483668"/>
              <ac:cxnSpMk id="22" creationId="{7C92D10F-1635-E839-DCA5-F797F7001BB8}"/>
            </ac:cxnSpMkLst>
          </pc:cxnChg>
        </pc:sldLayoutChg>
        <pc:sldLayoutChg chg="addSp delSp modSp mod setBg">
          <pc:chgData name="Chloe Doel" userId="9e608b5e-d833-4506-a9d5-14e74a9b02f2" providerId="ADAL" clId="{8572004F-7179-E441-BA88-FFD9B67D10D3}" dt="2023-12-19T11:19:08.778" v="553"/>
          <pc:sldLayoutMkLst>
            <pc:docMk/>
            <pc:sldMasterMk cId="3657521191" sldId="2147483660"/>
            <pc:sldLayoutMk cId="355373490" sldId="2147483669"/>
          </pc:sldLayoutMkLst>
          <pc:spChg chg="mod">
            <ac:chgData name="Chloe Doel" userId="9e608b5e-d833-4506-a9d5-14e74a9b02f2" providerId="ADAL" clId="{8572004F-7179-E441-BA88-FFD9B67D10D3}" dt="2023-12-18T16:56:21.285" v="298" actId="207"/>
            <ac:spMkLst>
              <pc:docMk/>
              <pc:sldMasterMk cId="3657521191" sldId="2147483660"/>
              <pc:sldLayoutMk cId="355373490" sldId="2147483669"/>
              <ac:spMk id="6" creationId="{5AA50CB2-DB68-B478-2959-3D2B767F97BD}"/>
            </ac:spMkLst>
          </pc:spChg>
          <pc:grpChg chg="add del mod">
            <ac:chgData name="Chloe Doel" userId="9e608b5e-d833-4506-a9d5-14e74a9b02f2" providerId="ADAL" clId="{8572004F-7179-E441-BA88-FFD9B67D10D3}" dt="2023-12-19T11:12:27.169" v="539" actId="478"/>
            <ac:grpSpMkLst>
              <pc:docMk/>
              <pc:sldMasterMk cId="3657521191" sldId="2147483660"/>
              <pc:sldLayoutMk cId="355373490" sldId="2147483669"/>
              <ac:grpSpMk id="19" creationId="{0B733B2A-EE63-29DC-29BF-DDE62A6B6EF7}"/>
            </ac:grpSpMkLst>
          </pc:grpChg>
          <pc:picChg chg="add del mod">
            <ac:chgData name="Chloe Doel" userId="9e608b5e-d833-4506-a9d5-14e74a9b02f2" providerId="ADAL" clId="{8572004F-7179-E441-BA88-FFD9B67D10D3}" dt="2023-12-18T16:56:44.683" v="304" actId="478"/>
            <ac:picMkLst>
              <pc:docMk/>
              <pc:sldMasterMk cId="3657521191" sldId="2147483660"/>
              <pc:sldLayoutMk cId="355373490" sldId="2147483669"/>
              <ac:picMk id="2" creationId="{CC4C5E19-31C7-EBC8-C8D0-A1A09FE2F81F}"/>
            </ac:picMkLst>
          </pc:picChg>
          <pc:picChg chg="add del mod topLvl modCrop">
            <ac:chgData name="Chloe Doel" userId="9e608b5e-d833-4506-a9d5-14e74a9b02f2" providerId="ADAL" clId="{8572004F-7179-E441-BA88-FFD9B67D10D3}" dt="2023-12-19T11:12:27.169" v="539" actId="478"/>
            <ac:picMkLst>
              <pc:docMk/>
              <pc:sldMasterMk cId="3657521191" sldId="2147483660"/>
              <pc:sldLayoutMk cId="355373490" sldId="2147483669"/>
              <ac:picMk id="3" creationId="{70E883A1-FA95-69D3-E1D5-50235EB9BAE9}"/>
            </ac:picMkLst>
          </pc:picChg>
          <pc:picChg chg="add del mod">
            <ac:chgData name="Chloe Doel" userId="9e608b5e-d833-4506-a9d5-14e74a9b02f2" providerId="ADAL" clId="{8572004F-7179-E441-BA88-FFD9B67D10D3}" dt="2023-12-19T11:19:08.507" v="552" actId="478"/>
            <ac:picMkLst>
              <pc:docMk/>
              <pc:sldMasterMk cId="3657521191" sldId="2147483660"/>
              <pc:sldLayoutMk cId="355373490" sldId="2147483669"/>
              <ac:picMk id="5" creationId="{F92696EF-041C-EAC7-57CE-7BA81E168918}"/>
            </ac:picMkLst>
          </pc:picChg>
          <pc:picChg chg="add del mod">
            <ac:chgData name="Chloe Doel" userId="9e608b5e-d833-4506-a9d5-14e74a9b02f2" providerId="ADAL" clId="{8572004F-7179-E441-BA88-FFD9B67D10D3}" dt="2023-12-18T16:57:58.315" v="319" actId="478"/>
            <ac:picMkLst>
              <pc:docMk/>
              <pc:sldMasterMk cId="3657521191" sldId="2147483660"/>
              <pc:sldLayoutMk cId="355373490" sldId="2147483669"/>
              <ac:picMk id="7" creationId="{7F400D6A-4A37-40DB-C596-9DC77934051B}"/>
            </ac:picMkLst>
          </pc:picChg>
          <pc:picChg chg="add del mod">
            <ac:chgData name="Chloe Doel" userId="9e608b5e-d833-4506-a9d5-14e74a9b02f2" providerId="ADAL" clId="{8572004F-7179-E441-BA88-FFD9B67D10D3}" dt="2023-12-18T16:59:09.789" v="328" actId="478"/>
            <ac:picMkLst>
              <pc:docMk/>
              <pc:sldMasterMk cId="3657521191" sldId="2147483660"/>
              <pc:sldLayoutMk cId="355373490" sldId="2147483669"/>
              <ac:picMk id="8" creationId="{2D9A4D4A-1D68-203F-3C8B-46F08CE700AB}"/>
            </ac:picMkLst>
          </pc:picChg>
          <pc:picChg chg="del mod">
            <ac:chgData name="Chloe Doel" userId="9e608b5e-d833-4506-a9d5-14e74a9b02f2" providerId="ADAL" clId="{8572004F-7179-E441-BA88-FFD9B67D10D3}" dt="2023-12-18T16:57:58.599" v="320" actId="478"/>
            <ac:picMkLst>
              <pc:docMk/>
              <pc:sldMasterMk cId="3657521191" sldId="2147483660"/>
              <pc:sldLayoutMk cId="355373490" sldId="2147483669"/>
              <ac:picMk id="10" creationId="{AB867472-BC67-16C9-0278-5B2356D4D8E9}"/>
            </ac:picMkLst>
          </pc:picChg>
          <pc:picChg chg="add del mod">
            <ac:chgData name="Chloe Doel" userId="9e608b5e-d833-4506-a9d5-14e74a9b02f2" providerId="ADAL" clId="{8572004F-7179-E441-BA88-FFD9B67D10D3}" dt="2023-12-18T16:59:09.789" v="328" actId="478"/>
            <ac:picMkLst>
              <pc:docMk/>
              <pc:sldMasterMk cId="3657521191" sldId="2147483660"/>
              <pc:sldLayoutMk cId="355373490" sldId="2147483669"/>
              <ac:picMk id="11" creationId="{D64A6287-C953-097E-A4AB-1C807AEEBFCE}"/>
            </ac:picMkLst>
          </pc:picChg>
          <pc:picChg chg="add mod">
            <ac:chgData name="Chloe Doel" userId="9e608b5e-d833-4506-a9d5-14e74a9b02f2" providerId="ADAL" clId="{8572004F-7179-E441-BA88-FFD9B67D10D3}" dt="2023-12-18T16:59:45.906" v="340" actId="692"/>
            <ac:picMkLst>
              <pc:docMk/>
              <pc:sldMasterMk cId="3657521191" sldId="2147483660"/>
              <pc:sldLayoutMk cId="355373490" sldId="2147483669"/>
              <ac:picMk id="12" creationId="{523663BC-70CB-FF5D-76F9-2B72E2BE4817}"/>
            </ac:picMkLst>
          </pc:picChg>
          <pc:picChg chg="del mod">
            <ac:chgData name="Chloe Doel" userId="9e608b5e-d833-4506-a9d5-14e74a9b02f2" providerId="ADAL" clId="{8572004F-7179-E441-BA88-FFD9B67D10D3}" dt="2023-12-18T16:56:45.115" v="305" actId="478"/>
            <ac:picMkLst>
              <pc:docMk/>
              <pc:sldMasterMk cId="3657521191" sldId="2147483660"/>
              <pc:sldLayoutMk cId="355373490" sldId="2147483669"/>
              <ac:picMk id="13" creationId="{2B369081-ECC1-6E78-8437-668FA59B09F2}"/>
            </ac:picMkLst>
          </pc:picChg>
          <pc:picChg chg="del mod">
            <ac:chgData name="Chloe Doel" userId="9e608b5e-d833-4506-a9d5-14e74a9b02f2" providerId="ADAL" clId="{8572004F-7179-E441-BA88-FFD9B67D10D3}" dt="2023-12-18T16:56:16.541" v="296" actId="478"/>
            <ac:picMkLst>
              <pc:docMk/>
              <pc:sldMasterMk cId="3657521191" sldId="2147483660"/>
              <pc:sldLayoutMk cId="355373490" sldId="2147483669"/>
              <ac:picMk id="15" creationId="{3D059562-D1EA-2A6E-2C8A-13E24007373F}"/>
            </ac:picMkLst>
          </pc:picChg>
          <pc:picChg chg="add del mod">
            <ac:chgData name="Chloe Doel" userId="9e608b5e-d833-4506-a9d5-14e74a9b02f2" providerId="ADAL" clId="{8572004F-7179-E441-BA88-FFD9B67D10D3}" dt="2023-12-18T16:59:42.669" v="339" actId="478"/>
            <ac:picMkLst>
              <pc:docMk/>
              <pc:sldMasterMk cId="3657521191" sldId="2147483660"/>
              <pc:sldLayoutMk cId="355373490" sldId="2147483669"/>
              <ac:picMk id="16" creationId="{72A2F12C-A180-01CD-C088-4C911470B007}"/>
            </ac:picMkLst>
          </pc:picChg>
          <pc:picChg chg="add mod">
            <ac:chgData name="Chloe Doel" userId="9e608b5e-d833-4506-a9d5-14e74a9b02f2" providerId="ADAL" clId="{8572004F-7179-E441-BA88-FFD9B67D10D3}" dt="2023-12-19T11:12:27.393" v="540"/>
            <ac:picMkLst>
              <pc:docMk/>
              <pc:sldMasterMk cId="3657521191" sldId="2147483660"/>
              <pc:sldLayoutMk cId="355373490" sldId="2147483669"/>
              <ac:picMk id="20" creationId="{F0D8F930-4E06-35F5-B73F-0F12F35E977A}"/>
            </ac:picMkLst>
          </pc:picChg>
          <pc:picChg chg="add del mod">
            <ac:chgData name="Chloe Doel" userId="9e608b5e-d833-4506-a9d5-14e74a9b02f2" providerId="ADAL" clId="{8572004F-7179-E441-BA88-FFD9B67D10D3}" dt="2023-12-19T11:13:47.177" v="543" actId="478"/>
            <ac:picMkLst>
              <pc:docMk/>
              <pc:sldMasterMk cId="3657521191" sldId="2147483660"/>
              <pc:sldLayoutMk cId="355373490" sldId="2147483669"/>
              <ac:picMk id="22" creationId="{3B89F7F9-0C34-2C5F-4B5D-104B1A695C45}"/>
            </ac:picMkLst>
          </pc:picChg>
          <pc:picChg chg="add del mod">
            <ac:chgData name="Chloe Doel" userId="9e608b5e-d833-4506-a9d5-14e74a9b02f2" providerId="ADAL" clId="{8572004F-7179-E441-BA88-FFD9B67D10D3}" dt="2023-12-19T11:19:07.339" v="551" actId="478"/>
            <ac:picMkLst>
              <pc:docMk/>
              <pc:sldMasterMk cId="3657521191" sldId="2147483660"/>
              <pc:sldLayoutMk cId="355373490" sldId="2147483669"/>
              <ac:picMk id="24" creationId="{B8B7004B-3B24-D1CC-9F10-F09ED6A1BADB}"/>
            </ac:picMkLst>
          </pc:picChg>
          <pc:picChg chg="add mod">
            <ac:chgData name="Chloe Doel" userId="9e608b5e-d833-4506-a9d5-14e74a9b02f2" providerId="ADAL" clId="{8572004F-7179-E441-BA88-FFD9B67D10D3}" dt="2023-12-19T11:19:08.778" v="553"/>
            <ac:picMkLst>
              <pc:docMk/>
              <pc:sldMasterMk cId="3657521191" sldId="2147483660"/>
              <pc:sldLayoutMk cId="355373490" sldId="2147483669"/>
              <ac:picMk id="25" creationId="{21EBE3B9-A776-FD24-F1FA-A487CDEFF21A}"/>
            </ac:picMkLst>
          </pc:picChg>
          <pc:cxnChg chg="add mod topLvl">
            <ac:chgData name="Chloe Doel" userId="9e608b5e-d833-4506-a9d5-14e74a9b02f2" providerId="ADAL" clId="{8572004F-7179-E441-BA88-FFD9B67D10D3}" dt="2023-12-19T11:12:27.169" v="539" actId="478"/>
            <ac:cxnSpMkLst>
              <pc:docMk/>
              <pc:sldMasterMk cId="3657521191" sldId="2147483660"/>
              <pc:sldLayoutMk cId="355373490" sldId="2147483669"/>
              <ac:cxnSpMk id="18" creationId="{F2DC4452-6E74-BD4F-466C-7D4E3659983F}"/>
            </ac:cxnSpMkLst>
          </pc:cxnChg>
        </pc:sldLayoutChg>
      </pc:sldMasterChg>
    </pc:docChg>
  </pc:docChgLst>
  <pc:docChgLst>
    <pc:chgData name="Chloe Doel" userId="9e608b5e-d833-4506-a9d5-14e74a9b02f2" providerId="ADAL" clId="{A4F5FF75-A216-5A44-9E91-2D3F5BC3A1B3}"/>
    <pc:docChg chg="undo custSel addSld delSld modSld modMainMaster">
      <pc:chgData name="Chloe Doel" userId="9e608b5e-d833-4506-a9d5-14e74a9b02f2" providerId="ADAL" clId="{A4F5FF75-A216-5A44-9E91-2D3F5BC3A1B3}" dt="2024-05-17T16:42:24.798" v="362" actId="2696"/>
      <pc:docMkLst>
        <pc:docMk/>
      </pc:docMkLst>
      <pc:sldChg chg="addSp delSp modSp mod chgLayout">
        <pc:chgData name="Chloe Doel" userId="9e608b5e-d833-4506-a9d5-14e74a9b02f2" providerId="ADAL" clId="{A4F5FF75-A216-5A44-9E91-2D3F5BC3A1B3}" dt="2024-05-17T16:42:16.223" v="360" actId="207"/>
        <pc:sldMkLst>
          <pc:docMk/>
          <pc:sldMk cId="1660261210" sldId="259"/>
        </pc:sldMkLst>
        <pc:spChg chg="add del mod">
          <ac:chgData name="Chloe Doel" userId="9e608b5e-d833-4506-a9d5-14e74a9b02f2" providerId="ADAL" clId="{A4F5FF75-A216-5A44-9E91-2D3F5BC3A1B3}" dt="2024-05-17T16:37:36.505" v="125" actId="6264"/>
          <ac:spMkLst>
            <pc:docMk/>
            <pc:sldMk cId="1660261210" sldId="259"/>
            <ac:spMk id="2" creationId="{20997DC6-6BFB-3C48-0F5D-26AD71573D38}"/>
          </ac:spMkLst>
        </pc:spChg>
        <pc:spChg chg="add del mod">
          <ac:chgData name="Chloe Doel" userId="9e608b5e-d833-4506-a9d5-14e74a9b02f2" providerId="ADAL" clId="{A4F5FF75-A216-5A44-9E91-2D3F5BC3A1B3}" dt="2024-05-17T16:37:36.894" v="126" actId="6264"/>
          <ac:spMkLst>
            <pc:docMk/>
            <pc:sldMk cId="1660261210" sldId="259"/>
            <ac:spMk id="3" creationId="{9F4B6C42-EFEB-DCD1-8EB3-47BDFF31B014}"/>
          </ac:spMkLst>
        </pc:spChg>
        <pc:spChg chg="add del mod">
          <ac:chgData name="Chloe Doel" userId="9e608b5e-d833-4506-a9d5-14e74a9b02f2" providerId="ADAL" clId="{A4F5FF75-A216-5A44-9E91-2D3F5BC3A1B3}" dt="2024-05-17T16:37:39.770" v="128" actId="6264"/>
          <ac:spMkLst>
            <pc:docMk/>
            <pc:sldMk cId="1660261210" sldId="259"/>
            <ac:spMk id="5" creationId="{1F3414DF-85C4-EDB3-5E47-DFDCE1C54CED}"/>
          </ac:spMkLst>
        </pc:spChg>
        <pc:spChg chg="add mod ord">
          <ac:chgData name="Chloe Doel" userId="9e608b5e-d833-4506-a9d5-14e74a9b02f2" providerId="ADAL" clId="{A4F5FF75-A216-5A44-9E91-2D3F5BC3A1B3}" dt="2024-05-17T16:42:16.223" v="360" actId="207"/>
          <ac:spMkLst>
            <pc:docMk/>
            <pc:sldMk cId="1660261210" sldId="259"/>
            <ac:spMk id="6" creationId="{9419ADC0-59BD-E5D6-E172-D00DBE657DC4}"/>
          </ac:spMkLst>
        </pc:spChg>
        <pc:spChg chg="add mod">
          <ac:chgData name="Chloe Doel" userId="9e608b5e-d833-4506-a9d5-14e74a9b02f2" providerId="ADAL" clId="{A4F5FF75-A216-5A44-9E91-2D3F5BC3A1B3}" dt="2024-05-17T16:42:16.223" v="360" actId="207"/>
          <ac:spMkLst>
            <pc:docMk/>
            <pc:sldMk cId="1660261210" sldId="259"/>
            <ac:spMk id="7" creationId="{53483A61-475F-DC2F-27D2-59930FC30EF9}"/>
          </ac:spMkLst>
        </pc:spChg>
        <pc:spChg chg="add del mod">
          <ac:chgData name="Chloe Doel" userId="9e608b5e-d833-4506-a9d5-14e74a9b02f2" providerId="ADAL" clId="{A4F5FF75-A216-5A44-9E91-2D3F5BC3A1B3}" dt="2024-05-17T16:39:31.187" v="307" actId="478"/>
          <ac:spMkLst>
            <pc:docMk/>
            <pc:sldMk cId="1660261210" sldId="259"/>
            <ac:spMk id="8" creationId="{A349E804-9166-F2E7-F091-94E601B7758A}"/>
          </ac:spMkLst>
        </pc:spChg>
        <pc:spChg chg="add del mod">
          <ac:chgData name="Chloe Doel" userId="9e608b5e-d833-4506-a9d5-14e74a9b02f2" providerId="ADAL" clId="{A4F5FF75-A216-5A44-9E91-2D3F5BC3A1B3}" dt="2024-05-17T16:41:57.204" v="355" actId="6264"/>
          <ac:spMkLst>
            <pc:docMk/>
            <pc:sldMk cId="1660261210" sldId="259"/>
            <ac:spMk id="9" creationId="{FC646EEE-B869-34DB-3944-D8BF7B7BF13D}"/>
          </ac:spMkLst>
        </pc:spChg>
        <pc:spChg chg="del mod ord">
          <ac:chgData name="Chloe Doel" userId="9e608b5e-d833-4506-a9d5-14e74a9b02f2" providerId="ADAL" clId="{A4F5FF75-A216-5A44-9E91-2D3F5BC3A1B3}" dt="2024-05-17T16:37:38.540" v="127" actId="478"/>
          <ac:spMkLst>
            <pc:docMk/>
            <pc:sldMk cId="1660261210" sldId="259"/>
            <ac:spMk id="10" creationId="{C55BCA22-495F-8559-9418-22FC46B754EE}"/>
          </ac:spMkLst>
        </pc:spChg>
        <pc:spChg chg="add mod ord">
          <ac:chgData name="Chloe Doel" userId="9e608b5e-d833-4506-a9d5-14e74a9b02f2" providerId="ADAL" clId="{A4F5FF75-A216-5A44-9E91-2D3F5BC3A1B3}" dt="2024-05-17T16:41:57.204" v="355" actId="6264"/>
          <ac:spMkLst>
            <pc:docMk/>
            <pc:sldMk cId="1660261210" sldId="259"/>
            <ac:spMk id="11" creationId="{DC37E4BA-464E-3D1C-A84F-DBF68CA81621}"/>
          </ac:spMkLst>
        </pc:spChg>
      </pc:sldChg>
      <pc:sldChg chg="del">
        <pc:chgData name="Chloe Doel" userId="9e608b5e-d833-4506-a9d5-14e74a9b02f2" providerId="ADAL" clId="{A4F5FF75-A216-5A44-9E91-2D3F5BC3A1B3}" dt="2024-05-17T16:42:00.064" v="356" actId="2696"/>
        <pc:sldMkLst>
          <pc:docMk/>
          <pc:sldMk cId="906653697" sldId="260"/>
        </pc:sldMkLst>
      </pc:sldChg>
      <pc:sldChg chg="modSp add mod setBg">
        <pc:chgData name="Chloe Doel" userId="9e608b5e-d833-4506-a9d5-14e74a9b02f2" providerId="ADAL" clId="{A4F5FF75-A216-5A44-9E91-2D3F5BC3A1B3}" dt="2024-05-17T16:42:12.220" v="359" actId="207"/>
        <pc:sldMkLst>
          <pc:docMk/>
          <pc:sldMk cId="4006027105" sldId="260"/>
        </pc:sldMkLst>
        <pc:spChg chg="mod">
          <ac:chgData name="Chloe Doel" userId="9e608b5e-d833-4506-a9d5-14e74a9b02f2" providerId="ADAL" clId="{A4F5FF75-A216-5A44-9E91-2D3F5BC3A1B3}" dt="2024-05-17T16:42:12.220" v="359" actId="207"/>
          <ac:spMkLst>
            <pc:docMk/>
            <pc:sldMk cId="4006027105" sldId="260"/>
            <ac:spMk id="6" creationId="{9419ADC0-59BD-E5D6-E172-D00DBE657DC4}"/>
          </ac:spMkLst>
        </pc:spChg>
        <pc:spChg chg="mod">
          <ac:chgData name="Chloe Doel" userId="9e608b5e-d833-4506-a9d5-14e74a9b02f2" providerId="ADAL" clId="{A4F5FF75-A216-5A44-9E91-2D3F5BC3A1B3}" dt="2024-05-17T16:42:12.220" v="359" actId="207"/>
          <ac:spMkLst>
            <pc:docMk/>
            <pc:sldMk cId="4006027105" sldId="260"/>
            <ac:spMk id="7" creationId="{53483A61-475F-DC2F-27D2-59930FC30EF9}"/>
          </ac:spMkLst>
        </pc:spChg>
      </pc:sldChg>
      <pc:sldMasterChg chg="delSldLayout modSldLayout">
        <pc:chgData name="Chloe Doel" userId="9e608b5e-d833-4506-a9d5-14e74a9b02f2" providerId="ADAL" clId="{A4F5FF75-A216-5A44-9E91-2D3F5BC3A1B3}" dt="2024-05-17T16:42:24.798" v="362" actId="2696"/>
        <pc:sldMasterMkLst>
          <pc:docMk/>
          <pc:sldMasterMk cId="3657521191" sldId="2147483660"/>
        </pc:sldMasterMkLst>
        <pc:sldLayoutChg chg="addSp delSp modSp mod">
          <pc:chgData name="Chloe Doel" userId="9e608b5e-d833-4506-a9d5-14e74a9b02f2" providerId="ADAL" clId="{A4F5FF75-A216-5A44-9E91-2D3F5BC3A1B3}" dt="2024-05-17T16:42:21.611" v="361" actId="207"/>
          <pc:sldLayoutMkLst>
            <pc:docMk/>
            <pc:sldMasterMk cId="3657521191" sldId="2147483660"/>
            <pc:sldLayoutMk cId="2126558842" sldId="2147483668"/>
          </pc:sldLayoutMkLst>
          <pc:spChg chg="add mod">
            <ac:chgData name="Chloe Doel" userId="9e608b5e-d833-4506-a9d5-14e74a9b02f2" providerId="ADAL" clId="{A4F5FF75-A216-5A44-9E91-2D3F5BC3A1B3}" dt="2024-05-17T16:39:49.724" v="316" actId="1076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  <pc:spChg chg="mod">
            <ac:chgData name="Chloe Doel" userId="9e608b5e-d833-4506-a9d5-14e74a9b02f2" providerId="ADAL" clId="{A4F5FF75-A216-5A44-9E91-2D3F5BC3A1B3}" dt="2024-05-17T16:42:21.611" v="361" actId="207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  <pc:spChg chg="add del">
            <ac:chgData name="Chloe Doel" userId="9e608b5e-d833-4506-a9d5-14e74a9b02f2" providerId="ADAL" clId="{A4F5FF75-A216-5A44-9E91-2D3F5BC3A1B3}" dt="2024-05-17T16:41:36.511" v="335" actId="11529"/>
            <ac:spMkLst>
              <pc:docMk/>
              <pc:sldMasterMk cId="3657521191" sldId="2147483660"/>
              <pc:sldLayoutMk cId="2126558842" sldId="2147483668"/>
              <ac:spMk id="8" creationId="{F2878DD8-B2F5-5956-9D4E-CD907C1B1DB6}"/>
            </ac:spMkLst>
          </pc:spChg>
          <pc:spChg chg="add mod">
            <ac:chgData name="Chloe Doel" userId="9e608b5e-d833-4506-a9d5-14e74a9b02f2" providerId="ADAL" clId="{A4F5FF75-A216-5A44-9E91-2D3F5BC3A1B3}" dt="2024-05-17T16:41:53.803" v="354" actId="242"/>
            <ac:spMkLst>
              <pc:docMk/>
              <pc:sldMasterMk cId="3657521191" sldId="2147483660"/>
              <pc:sldLayoutMk cId="2126558842" sldId="2147483668"/>
              <ac:spMk id="9" creationId="{67588782-A96F-402B-7C8B-A133A8DCBF8E}"/>
            </ac:spMkLst>
          </pc:spChg>
          <pc:picChg chg="add mod">
            <ac:chgData name="Chloe Doel" userId="9e608b5e-d833-4506-a9d5-14e74a9b02f2" providerId="ADAL" clId="{A4F5FF75-A216-5A44-9E91-2D3F5BC3A1B3}" dt="2024-05-17T16:41:08.206" v="334" actId="1076"/>
            <ac:picMkLst>
              <pc:docMk/>
              <pc:sldMasterMk cId="3657521191" sldId="2147483660"/>
              <pc:sldLayoutMk cId="2126558842" sldId="2147483668"/>
              <ac:picMk id="4" creationId="{2A1BC8F8-BB78-AF09-B253-61EBCB8DF651}"/>
            </ac:picMkLst>
          </pc:picChg>
          <pc:picChg chg="add mod">
            <ac:chgData name="Chloe Doel" userId="9e608b5e-d833-4506-a9d5-14e74a9b02f2" providerId="ADAL" clId="{A4F5FF75-A216-5A44-9E91-2D3F5BC3A1B3}" dt="2024-05-17T16:41:05.859" v="332" actId="1076"/>
            <ac:picMkLst>
              <pc:docMk/>
              <pc:sldMasterMk cId="3657521191" sldId="2147483660"/>
              <pc:sldLayoutMk cId="2126558842" sldId="2147483668"/>
              <ac:picMk id="7" creationId="{79FFA6ED-1B58-CD04-362D-4C326816316A}"/>
            </ac:picMkLst>
          </pc:picChg>
          <pc:picChg chg="mod">
            <ac:chgData name="Chloe Doel" userId="9e608b5e-d833-4506-a9d5-14e74a9b02f2" providerId="ADAL" clId="{A4F5FF75-A216-5A44-9E91-2D3F5BC3A1B3}" dt="2024-05-17T16:41:07.191" v="333" actId="1076"/>
            <ac:picMkLst>
              <pc:docMk/>
              <pc:sldMasterMk cId="3657521191" sldId="2147483660"/>
              <pc:sldLayoutMk cId="2126558842" sldId="2147483668"/>
              <ac:picMk id="15" creationId="{3D059562-D1EA-2A6E-2C8A-13E24007373F}"/>
            </ac:picMkLst>
          </pc:picChg>
          <pc:picChg chg="mod">
            <ac:chgData name="Chloe Doel" userId="9e608b5e-d833-4506-a9d5-14e74a9b02f2" providerId="ADAL" clId="{A4F5FF75-A216-5A44-9E91-2D3F5BC3A1B3}" dt="2024-05-17T16:39:51.420" v="317" actId="1076"/>
            <ac:picMkLst>
              <pc:docMk/>
              <pc:sldMasterMk cId="3657521191" sldId="2147483660"/>
              <pc:sldLayoutMk cId="2126558842" sldId="2147483668"/>
              <ac:picMk id="16" creationId="{FCD7FF30-A455-4655-B763-3AE1C79BF3C9}"/>
            </ac:picMkLst>
          </pc:picChg>
          <pc:picChg chg="del">
            <ac:chgData name="Chloe Doel" userId="9e608b5e-d833-4506-a9d5-14e74a9b02f2" providerId="ADAL" clId="{A4F5FF75-A216-5A44-9E91-2D3F5BC3A1B3}" dt="2024-05-17T16:39:33.464" v="308" actId="478"/>
            <ac:picMkLst>
              <pc:docMk/>
              <pc:sldMasterMk cId="3657521191" sldId="2147483660"/>
              <pc:sldLayoutMk cId="2126558842" sldId="2147483668"/>
              <ac:picMk id="26" creationId="{05F416AA-28C9-135E-606B-CFF80B75A71E}"/>
            </ac:picMkLst>
          </pc:picChg>
          <pc:cxnChg chg="del">
            <ac:chgData name="Chloe Doel" userId="9e608b5e-d833-4506-a9d5-14e74a9b02f2" providerId="ADAL" clId="{A4F5FF75-A216-5A44-9E91-2D3F5BC3A1B3}" dt="2024-05-17T16:39:34.097" v="309" actId="478"/>
            <ac:cxnSpMkLst>
              <pc:docMk/>
              <pc:sldMasterMk cId="3657521191" sldId="2147483660"/>
              <pc:sldLayoutMk cId="2126558842" sldId="2147483668"/>
              <ac:cxnSpMk id="22" creationId="{7C92D10F-1635-E839-DCA5-F797F7001BB8}"/>
            </ac:cxnSpMkLst>
          </pc:cxnChg>
        </pc:sldLayoutChg>
        <pc:sldLayoutChg chg="del">
          <pc:chgData name="Chloe Doel" userId="9e608b5e-d833-4506-a9d5-14e74a9b02f2" providerId="ADAL" clId="{A4F5FF75-A216-5A44-9E91-2D3F5BC3A1B3}" dt="2024-05-17T16:42:24.798" v="362" actId="2696"/>
          <pc:sldLayoutMkLst>
            <pc:docMk/>
            <pc:sldMasterMk cId="3657521191" sldId="2147483660"/>
            <pc:sldLayoutMk cId="355373490" sldId="2147483669"/>
          </pc:sldLayoutMkLst>
        </pc:sldLayoutChg>
      </pc:sldMasterChg>
    </pc:docChg>
  </pc:docChgLst>
  <pc:docChgLst>
    <pc:chgData name="Dom Desmond" userId="S::dom.desmond@grayling.com::6ca586e3-9d17-4e0b-bd0f-d49f8dc28dd9" providerId="AD" clId="Web-{447C7E87-93A5-4E76-B995-520854F33277}"/>
    <pc:docChg chg="modSld">
      <pc:chgData name="Dom Desmond" userId="S::dom.desmond@grayling.com::6ca586e3-9d17-4e0b-bd0f-d49f8dc28dd9" providerId="AD" clId="Web-{447C7E87-93A5-4E76-B995-520854F33277}" dt="2023-12-14T13:23:08.942" v="2" actId="20577"/>
      <pc:docMkLst>
        <pc:docMk/>
      </pc:docMkLst>
      <pc:sldChg chg="modSp">
        <pc:chgData name="Dom Desmond" userId="S::dom.desmond@grayling.com::6ca586e3-9d17-4e0b-bd0f-d49f8dc28dd9" providerId="AD" clId="Web-{447C7E87-93A5-4E76-B995-520854F33277}" dt="2023-12-14T13:23:08.942" v="2" actId="20577"/>
        <pc:sldMkLst>
          <pc:docMk/>
          <pc:sldMk cId="1660261210" sldId="259"/>
        </pc:sldMkLst>
        <pc:spChg chg="mod">
          <ac:chgData name="Dom Desmond" userId="S::dom.desmond@grayling.com::6ca586e3-9d17-4e0b-bd0f-d49f8dc28dd9" providerId="AD" clId="Web-{447C7E87-93A5-4E76-B995-520854F33277}" dt="2023-12-14T13:23:08.942" v="2" actId="20577"/>
          <ac:spMkLst>
            <pc:docMk/>
            <pc:sldMk cId="1660261210" sldId="259"/>
            <ac:spMk id="10" creationId="{C55BCA22-495F-8559-9418-22FC46B754EE}"/>
          </ac:spMkLst>
        </pc:spChg>
      </pc:sldChg>
    </pc:docChg>
  </pc:docChgLst>
  <pc:docChgLst>
    <pc:chgData name="Sital Mistry" userId="5e2d911d-bbdd-47a3-9e51-f1331c11cbc4" providerId="ADAL" clId="{132776EC-3832-EB4D-A9FF-593CBD8BF614}"/>
    <pc:docChg chg="undo redo custSel addSld delSld modSld modMainMaster">
      <pc:chgData name="Sital Mistry" userId="5e2d911d-bbdd-47a3-9e51-f1331c11cbc4" providerId="ADAL" clId="{132776EC-3832-EB4D-A9FF-593CBD8BF614}" dt="2024-05-22T15:37:57.241" v="95" actId="6264"/>
      <pc:docMkLst>
        <pc:docMk/>
      </pc:docMkLst>
      <pc:sldChg chg="addSp delSp modSp mod chgLayout">
        <pc:chgData name="Sital Mistry" userId="5e2d911d-bbdd-47a3-9e51-f1331c11cbc4" providerId="ADAL" clId="{132776EC-3832-EB4D-A9FF-593CBD8BF614}" dt="2024-05-22T15:37:57.241" v="95" actId="6264"/>
        <pc:sldMkLst>
          <pc:docMk/>
          <pc:sldMk cId="1660261210" sldId="259"/>
        </pc:sldMkLst>
        <pc:spChg chg="mod ord">
          <ac:chgData name="Sital Mistry" userId="5e2d911d-bbdd-47a3-9e51-f1331c11cbc4" providerId="ADAL" clId="{132776EC-3832-EB4D-A9FF-593CBD8BF614}" dt="2024-05-22T15:37:57.241" v="95" actId="6264"/>
          <ac:spMkLst>
            <pc:docMk/>
            <pc:sldMk cId="1660261210" sldId="259"/>
            <ac:spMk id="6" creationId="{9419ADC0-59BD-E5D6-E172-D00DBE657DC4}"/>
          </ac:spMkLst>
        </pc:spChg>
        <pc:spChg chg="add del mod">
          <ac:chgData name="Sital Mistry" userId="5e2d911d-bbdd-47a3-9e51-f1331c11cbc4" providerId="ADAL" clId="{132776EC-3832-EB4D-A9FF-593CBD8BF614}" dt="2024-05-22T15:34:05.523" v="29" actId="6264"/>
          <ac:spMkLst>
            <pc:docMk/>
            <pc:sldMk cId="1660261210" sldId="259"/>
            <ac:spMk id="7" creationId="{0B297D7F-089E-C7E1-68D7-C9BC83A5C575}"/>
          </ac:spMkLst>
        </pc:spChg>
        <pc:spChg chg="add del mod">
          <ac:chgData name="Sital Mistry" userId="5e2d911d-bbdd-47a3-9e51-f1331c11cbc4" providerId="ADAL" clId="{132776EC-3832-EB4D-A9FF-593CBD8BF614}" dt="2024-05-22T15:34:05.523" v="29" actId="6264"/>
          <ac:spMkLst>
            <pc:docMk/>
            <pc:sldMk cId="1660261210" sldId="259"/>
            <ac:spMk id="8" creationId="{F489704D-2D16-C54A-3A1D-6C744E122939}"/>
          </ac:spMkLst>
        </pc:spChg>
        <pc:spChg chg="add del mod">
          <ac:chgData name="Sital Mistry" userId="5e2d911d-bbdd-47a3-9e51-f1331c11cbc4" providerId="ADAL" clId="{132776EC-3832-EB4D-A9FF-593CBD8BF614}" dt="2024-05-22T15:34:38.579" v="39" actId="21"/>
          <ac:spMkLst>
            <pc:docMk/>
            <pc:sldMk cId="1660261210" sldId="259"/>
            <ac:spMk id="10" creationId="{6D7DA1C3-B59A-1153-92F9-175D7EB90493}"/>
          </ac:spMkLst>
        </pc:spChg>
        <pc:spChg chg="add del mod">
          <ac:chgData name="Sital Mistry" userId="5e2d911d-bbdd-47a3-9e51-f1331c11cbc4" providerId="ADAL" clId="{132776EC-3832-EB4D-A9FF-593CBD8BF614}" dt="2024-05-22T15:35:12.727" v="53" actId="6264"/>
          <ac:spMkLst>
            <pc:docMk/>
            <pc:sldMk cId="1660261210" sldId="259"/>
            <ac:spMk id="12" creationId="{C3E50C4A-57E4-5981-331E-D8F96C80D32B}"/>
          </ac:spMkLst>
        </pc:spChg>
        <pc:spChg chg="add del mod">
          <ac:chgData name="Sital Mistry" userId="5e2d911d-bbdd-47a3-9e51-f1331c11cbc4" providerId="ADAL" clId="{132776EC-3832-EB4D-A9FF-593CBD8BF614}" dt="2024-05-22T15:35:12.727" v="53" actId="6264"/>
          <ac:spMkLst>
            <pc:docMk/>
            <pc:sldMk cId="1660261210" sldId="259"/>
            <ac:spMk id="13" creationId="{969FD928-30F8-FB5C-3B69-3450352EE13E}"/>
          </ac:spMkLst>
        </pc:spChg>
        <pc:spChg chg="add del mod ord">
          <ac:chgData name="Sital Mistry" userId="5e2d911d-bbdd-47a3-9e51-f1331c11cbc4" providerId="ADAL" clId="{132776EC-3832-EB4D-A9FF-593CBD8BF614}" dt="2024-05-22T15:36:22.210" v="61"/>
          <ac:spMkLst>
            <pc:docMk/>
            <pc:sldMk cId="1660261210" sldId="259"/>
            <ac:spMk id="15" creationId="{C3D13BEC-F5EF-02A0-43E9-14FB7D78A467}"/>
          </ac:spMkLst>
        </pc:spChg>
        <pc:spChg chg="add del mod">
          <ac:chgData name="Sital Mistry" userId="5e2d911d-bbdd-47a3-9e51-f1331c11cbc4" providerId="ADAL" clId="{132776EC-3832-EB4D-A9FF-593CBD8BF614}" dt="2024-05-22T15:37:44.314" v="92" actId="6264"/>
          <ac:spMkLst>
            <pc:docMk/>
            <pc:sldMk cId="1660261210" sldId="259"/>
            <ac:spMk id="18" creationId="{06817485-E25E-691E-1C4C-4FCF86A32CAC}"/>
          </ac:spMkLst>
        </pc:spChg>
        <pc:spChg chg="add del mod">
          <ac:chgData name="Sital Mistry" userId="5e2d911d-bbdd-47a3-9e51-f1331c11cbc4" providerId="ADAL" clId="{132776EC-3832-EB4D-A9FF-593CBD8BF614}" dt="2024-05-22T15:37:44.314" v="92" actId="6264"/>
          <ac:spMkLst>
            <pc:docMk/>
            <pc:sldMk cId="1660261210" sldId="259"/>
            <ac:spMk id="19" creationId="{CECEB018-7A44-C11C-88D1-719C65A83666}"/>
          </ac:spMkLst>
        </pc:spChg>
        <pc:spChg chg="add del mod">
          <ac:chgData name="Sital Mistry" userId="5e2d911d-bbdd-47a3-9e51-f1331c11cbc4" providerId="ADAL" clId="{132776EC-3832-EB4D-A9FF-593CBD8BF614}" dt="2024-05-22T15:37:57.241" v="95" actId="6264"/>
          <ac:spMkLst>
            <pc:docMk/>
            <pc:sldMk cId="1660261210" sldId="259"/>
            <ac:spMk id="20" creationId="{91E612C2-1BC1-6BE4-C6AF-9379A291F861}"/>
          </ac:spMkLst>
        </pc:spChg>
        <pc:spChg chg="add del mod">
          <ac:chgData name="Sital Mistry" userId="5e2d911d-bbdd-47a3-9e51-f1331c11cbc4" providerId="ADAL" clId="{132776EC-3832-EB4D-A9FF-593CBD8BF614}" dt="2024-05-22T15:37:57.241" v="95" actId="6264"/>
          <ac:spMkLst>
            <pc:docMk/>
            <pc:sldMk cId="1660261210" sldId="259"/>
            <ac:spMk id="21" creationId="{A34CA684-21D8-616A-FCF4-5DED2E55EE4B}"/>
          </ac:spMkLst>
        </pc:spChg>
        <pc:picChg chg="mod">
          <ac:chgData name="Sital Mistry" userId="5e2d911d-bbdd-47a3-9e51-f1331c11cbc4" providerId="ADAL" clId="{132776EC-3832-EB4D-A9FF-593CBD8BF614}" dt="2024-05-22T15:33:48.584" v="24" actId="1036"/>
          <ac:picMkLst>
            <pc:docMk/>
            <pc:sldMk cId="1660261210" sldId="259"/>
            <ac:picMk id="2" creationId="{BE4709BB-4F45-9CB4-2114-07F9ED872BC7}"/>
          </ac:picMkLst>
        </pc:picChg>
        <pc:picChg chg="add mod">
          <ac:chgData name="Sital Mistry" userId="5e2d911d-bbdd-47a3-9e51-f1331c11cbc4" providerId="ADAL" clId="{132776EC-3832-EB4D-A9FF-593CBD8BF614}" dt="2024-05-22T15:33:14.194" v="6"/>
          <ac:picMkLst>
            <pc:docMk/>
            <pc:sldMk cId="1660261210" sldId="259"/>
            <ac:picMk id="3" creationId="{80D6FD58-08F1-19B7-2636-8573B58A1A0B}"/>
          </ac:picMkLst>
        </pc:picChg>
        <pc:picChg chg="mod">
          <ac:chgData name="Sital Mistry" userId="5e2d911d-bbdd-47a3-9e51-f1331c11cbc4" providerId="ADAL" clId="{132776EC-3832-EB4D-A9FF-593CBD8BF614}" dt="2024-05-22T15:33:30.757" v="11" actId="1076"/>
          <ac:picMkLst>
            <pc:docMk/>
            <pc:sldMk cId="1660261210" sldId="259"/>
            <ac:picMk id="4" creationId="{9C6F4607-8F51-35EA-F142-24558D778A5C}"/>
          </ac:picMkLst>
        </pc:picChg>
        <pc:picChg chg="mod">
          <ac:chgData name="Sital Mistry" userId="5e2d911d-bbdd-47a3-9e51-f1331c11cbc4" providerId="ADAL" clId="{132776EC-3832-EB4D-A9FF-593CBD8BF614}" dt="2024-05-22T15:33:39.184" v="13" actId="688"/>
          <ac:picMkLst>
            <pc:docMk/>
            <pc:sldMk cId="1660261210" sldId="259"/>
            <ac:picMk id="5" creationId="{D9F126C3-D240-0390-149A-49B421828082}"/>
          </ac:picMkLst>
        </pc:picChg>
        <pc:picChg chg="add del mod ord modCrop">
          <ac:chgData name="Sital Mistry" userId="5e2d911d-bbdd-47a3-9e51-f1331c11cbc4" providerId="ADAL" clId="{132776EC-3832-EB4D-A9FF-593CBD8BF614}" dt="2024-05-22T15:34:55.677" v="42" actId="478"/>
          <ac:picMkLst>
            <pc:docMk/>
            <pc:sldMk cId="1660261210" sldId="259"/>
            <ac:picMk id="14" creationId="{3495F542-341F-A0B0-BD78-7FB96A688625}"/>
          </ac:picMkLst>
        </pc:picChg>
        <pc:picChg chg="add mod ord">
          <ac:chgData name="Sital Mistry" userId="5e2d911d-bbdd-47a3-9e51-f1331c11cbc4" providerId="ADAL" clId="{132776EC-3832-EB4D-A9FF-593CBD8BF614}" dt="2024-05-22T15:37:57.241" v="95" actId="6264"/>
          <ac:picMkLst>
            <pc:docMk/>
            <pc:sldMk cId="1660261210" sldId="259"/>
            <ac:picMk id="17" creationId="{E2D33FB8-2C2D-67A3-BC78-DA544A8850F7}"/>
          </ac:picMkLst>
        </pc:picChg>
        <pc:picChg chg="mod">
          <ac:chgData name="Sital Mistry" userId="5e2d911d-bbdd-47a3-9e51-f1331c11cbc4" providerId="ADAL" clId="{132776EC-3832-EB4D-A9FF-593CBD8BF614}" dt="2024-05-22T15:37:00.659" v="85" actId="1038"/>
          <ac:picMkLst>
            <pc:docMk/>
            <pc:sldMk cId="1660261210" sldId="259"/>
            <ac:picMk id="32" creationId="{03B8DF08-9A1B-36AE-97F4-6B8DF0767CC0}"/>
          </ac:picMkLst>
        </pc:picChg>
      </pc:sldChg>
      <pc:sldChg chg="addSp delSp modSp add del mod">
        <pc:chgData name="Sital Mistry" userId="5e2d911d-bbdd-47a3-9e51-f1331c11cbc4" providerId="ADAL" clId="{132776EC-3832-EB4D-A9FF-593CBD8BF614}" dt="2024-05-22T15:36:55.014" v="72" actId="2696"/>
        <pc:sldMkLst>
          <pc:docMk/>
          <pc:sldMk cId="317981626" sldId="260"/>
        </pc:sldMkLst>
        <pc:spChg chg="add del mod">
          <ac:chgData name="Sital Mistry" userId="5e2d911d-bbdd-47a3-9e51-f1331c11cbc4" providerId="ADAL" clId="{132776EC-3832-EB4D-A9FF-593CBD8BF614}" dt="2024-05-22T15:36:54.682" v="71" actId="478"/>
          <ac:spMkLst>
            <pc:docMk/>
            <pc:sldMk cId="317981626" sldId="260"/>
            <ac:spMk id="8" creationId="{9FEB896E-8B8F-DD99-07BD-159D08A44F58}"/>
          </ac:spMkLst>
        </pc:spChg>
        <pc:picChg chg="add del mod">
          <ac:chgData name="Sital Mistry" userId="5e2d911d-bbdd-47a3-9e51-f1331c11cbc4" providerId="ADAL" clId="{132776EC-3832-EB4D-A9FF-593CBD8BF614}" dt="2024-05-22T15:36:54.682" v="71" actId="478"/>
          <ac:picMkLst>
            <pc:docMk/>
            <pc:sldMk cId="317981626" sldId="260"/>
            <ac:picMk id="14" creationId="{3495F542-341F-A0B0-BD78-7FB96A688625}"/>
          </ac:picMkLst>
        </pc:picChg>
      </pc:sldChg>
      <pc:sldChg chg="addSp delSp modSp del mod">
        <pc:chgData name="Sital Mistry" userId="5e2d911d-bbdd-47a3-9e51-f1331c11cbc4" providerId="ADAL" clId="{132776EC-3832-EB4D-A9FF-593CBD8BF614}" dt="2024-05-22T15:32:50.070" v="5" actId="2696"/>
        <pc:sldMkLst>
          <pc:docMk/>
          <pc:sldMk cId="1930038565" sldId="260"/>
        </pc:sldMkLst>
        <pc:spChg chg="add del mod">
          <ac:chgData name="Sital Mistry" userId="5e2d911d-bbdd-47a3-9e51-f1331c11cbc4" providerId="ADAL" clId="{132776EC-3832-EB4D-A9FF-593CBD8BF614}" dt="2024-05-22T15:32:16.806" v="3" actId="478"/>
          <ac:spMkLst>
            <pc:docMk/>
            <pc:sldMk cId="1930038565" sldId="260"/>
            <ac:spMk id="7" creationId="{ED0F0AF6-8157-A69F-AC76-B84B08E43350}"/>
          </ac:spMkLst>
        </pc:spChg>
        <pc:spChg chg="add mod">
          <ac:chgData name="Sital Mistry" userId="5e2d911d-bbdd-47a3-9e51-f1331c11cbc4" providerId="ADAL" clId="{132776EC-3832-EB4D-A9FF-593CBD8BF614}" dt="2024-05-22T15:32:40.022" v="4" actId="478"/>
          <ac:spMkLst>
            <pc:docMk/>
            <pc:sldMk cId="1930038565" sldId="260"/>
            <ac:spMk id="9" creationId="{27AECB8E-509A-440D-BF19-783B48061B29}"/>
          </ac:spMkLst>
        </pc:spChg>
        <pc:picChg chg="add del">
          <ac:chgData name="Sital Mistry" userId="5e2d911d-bbdd-47a3-9e51-f1331c11cbc4" providerId="ADAL" clId="{132776EC-3832-EB4D-A9FF-593CBD8BF614}" dt="2024-05-22T15:32:40.022" v="4" actId="478"/>
          <ac:picMkLst>
            <pc:docMk/>
            <pc:sldMk cId="1930038565" sldId="260"/>
            <ac:picMk id="14" creationId="{3495F542-341F-A0B0-BD78-7FB96A688625}"/>
          </ac:picMkLst>
        </pc:picChg>
      </pc:sldChg>
      <pc:sldMasterChg chg="modSldLayout">
        <pc:chgData name="Sital Mistry" userId="5e2d911d-bbdd-47a3-9e51-f1331c11cbc4" providerId="ADAL" clId="{132776EC-3832-EB4D-A9FF-593CBD8BF614}" dt="2024-05-22T15:37:53.190" v="94" actId="1036"/>
        <pc:sldMasterMkLst>
          <pc:docMk/>
          <pc:sldMasterMk cId="3657521191" sldId="2147483660"/>
        </pc:sldMasterMkLst>
        <pc:sldLayoutChg chg="modSp mod">
          <pc:chgData name="Sital Mistry" userId="5e2d911d-bbdd-47a3-9e51-f1331c11cbc4" providerId="ADAL" clId="{132776EC-3832-EB4D-A9FF-593CBD8BF614}" dt="2024-05-22T15:37:53.190" v="94" actId="1036"/>
          <pc:sldLayoutMkLst>
            <pc:docMk/>
            <pc:sldMasterMk cId="3657521191" sldId="2147483660"/>
            <pc:sldLayoutMk cId="2126558842" sldId="2147483668"/>
          </pc:sldLayoutMkLst>
          <pc:spChg chg="mod">
            <ac:chgData name="Sital Mistry" userId="5e2d911d-bbdd-47a3-9e51-f1331c11cbc4" providerId="ADAL" clId="{132776EC-3832-EB4D-A9FF-593CBD8BF614}" dt="2024-05-22T15:37:53.190" v="94" actId="1036"/>
            <ac:spMkLst>
              <pc:docMk/>
              <pc:sldMasterMk cId="3657521191" sldId="2147483660"/>
              <pc:sldLayoutMk cId="2126558842" sldId="2147483668"/>
              <ac:spMk id="2" creationId="{21A892F5-FECA-C133-5E21-88310B304D40}"/>
            </ac:spMkLst>
          </pc:spChg>
          <pc:spChg chg="mod">
            <ac:chgData name="Sital Mistry" userId="5e2d911d-bbdd-47a3-9e51-f1331c11cbc4" providerId="ADAL" clId="{132776EC-3832-EB4D-A9FF-593CBD8BF614}" dt="2024-05-22T15:35:26.784" v="58" actId="20577"/>
            <ac:spMkLst>
              <pc:docMk/>
              <pc:sldMasterMk cId="3657521191" sldId="2147483660"/>
              <pc:sldLayoutMk cId="2126558842" sldId="2147483668"/>
              <ac:spMk id="3" creationId="{D8E86B0A-C391-0A52-3875-30B1AA3D3BD2}"/>
            </ac:spMkLst>
          </pc:spChg>
          <pc:spChg chg="mod">
            <ac:chgData name="Sital Mistry" userId="5e2d911d-bbdd-47a3-9e51-f1331c11cbc4" providerId="ADAL" clId="{132776EC-3832-EB4D-A9FF-593CBD8BF614}" dt="2024-05-22T15:37:53.190" v="94" actId="1036"/>
            <ac:spMkLst>
              <pc:docMk/>
              <pc:sldMasterMk cId="3657521191" sldId="2147483660"/>
              <pc:sldLayoutMk cId="2126558842" sldId="2147483668"/>
              <ac:spMk id="6" creationId="{5AA50CB2-DB68-B478-2959-3D2B767F97BD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2066B-B2B1-E74A-AE7D-DDD67FEBFC1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7626D-856B-B940-8E68-19971CF8F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1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7626D-856B-B940-8E68-19971CF8F8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4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314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8E86B0A-C391-0A52-3875-30B1AA3D3B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89050" y="7193136"/>
            <a:ext cx="11137900" cy="52085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AA50CB2-DB68-B478-2959-3D2B767F97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9512" y="3111053"/>
            <a:ext cx="9872821" cy="37469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  <a:defRPr sz="58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pPr lvl="0"/>
            <a:r>
              <a:rPr lang="en-GB" dirty="0"/>
              <a:t>[</a:t>
            </a:r>
            <a:r>
              <a:rPr lang="en-GB" dirty="0" err="1"/>
              <a:t>insérer</a:t>
            </a:r>
            <a:r>
              <a:rPr lang="en-GB" dirty="0"/>
              <a:t> </a:t>
            </a:r>
            <a:r>
              <a:rPr lang="en-GB" dirty="0" err="1"/>
              <a:t>votre</a:t>
            </a:r>
            <a:r>
              <a:rPr lang="en-GB" dirty="0"/>
              <a:t> propre citation]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1A892F5-FECA-C133-5E21-88310B304D40}"/>
              </a:ext>
            </a:extLst>
          </p:cNvPr>
          <p:cNvSpPr txBox="1">
            <a:spLocks/>
          </p:cNvSpPr>
          <p:nvPr userDrawn="1"/>
        </p:nvSpPr>
        <p:spPr>
          <a:xfrm>
            <a:off x="1298828" y="1129305"/>
            <a:ext cx="11623087" cy="14534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None/>
              <a:defRPr sz="8000" b="1" i="0" kern="1200">
                <a:solidFill>
                  <a:srgbClr val="F2F6FF"/>
                </a:solidFill>
                <a:latin typeface="Montserrat ExtraBold" pitchFamily="2" charset="77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EDC82"/>
                </a:solidFill>
              </a:rPr>
              <a:t>Je </a:t>
            </a:r>
            <a:r>
              <a:rPr lang="en-US" sz="4800" dirty="0" err="1">
                <a:solidFill>
                  <a:srgbClr val="FEDC82"/>
                </a:solidFill>
              </a:rPr>
              <a:t>soutient</a:t>
            </a:r>
            <a:r>
              <a:rPr lang="en-US" sz="4800" dirty="0">
                <a:solidFill>
                  <a:srgbClr val="FEDC82"/>
                </a:solidFill>
              </a:rPr>
              <a:t> la </a:t>
            </a:r>
            <a:r>
              <a:rPr lang="en-US" sz="4800" dirty="0" err="1">
                <a:solidFill>
                  <a:srgbClr val="FEDC82"/>
                </a:solidFill>
              </a:rPr>
              <a:t>Journée</a:t>
            </a:r>
            <a:r>
              <a:rPr lang="en-US" sz="4800" dirty="0">
                <a:solidFill>
                  <a:srgbClr val="FEDC82"/>
                </a:solidFill>
              </a:rPr>
              <a:t> </a:t>
            </a:r>
            <a:r>
              <a:rPr lang="en-US" sz="4800" dirty="0" err="1">
                <a:solidFill>
                  <a:srgbClr val="FEDC82"/>
                </a:solidFill>
              </a:rPr>
              <a:t>mondiale</a:t>
            </a:r>
            <a:r>
              <a:rPr lang="en-US" sz="4800" dirty="0">
                <a:solidFill>
                  <a:srgbClr val="FEDC82"/>
                </a:solidFill>
              </a:rPr>
              <a:t> des technologies </a:t>
            </a:r>
            <a:r>
              <a:rPr lang="en-US" sz="4800" dirty="0" err="1">
                <a:solidFill>
                  <a:srgbClr val="FEDC82"/>
                </a:solidFill>
              </a:rPr>
              <a:t>d'assistance</a:t>
            </a:r>
            <a:endParaRPr lang="en-US" sz="4800" dirty="0">
              <a:solidFill>
                <a:srgbClr val="FEDC82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44E8C83-86F3-D49B-BB0F-585ECF342A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3409" y="4426077"/>
            <a:ext cx="1493443" cy="18009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881D466-CE1A-4662-864D-02F46A2C9C9B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64729-4E09-E31C-6F80-863D674C6C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49116" y="10865032"/>
            <a:ext cx="4259813" cy="12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58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2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4320" userDrawn="1">
          <p15:clr>
            <a:srgbClr val="F26B43"/>
          </p15:clr>
        </p15:guide>
        <p15:guide id="3" pos="5182" userDrawn="1">
          <p15:clr>
            <a:srgbClr val="F26B43"/>
          </p15:clr>
        </p15:guide>
        <p15:guide id="4" pos="6044" userDrawn="1">
          <p15:clr>
            <a:srgbClr val="F26B43"/>
          </p15:clr>
        </p15:guide>
        <p15:guide id="5" pos="6905" userDrawn="1">
          <p15:clr>
            <a:srgbClr val="F26B43"/>
          </p15:clr>
        </p15:guide>
        <p15:guide id="6" pos="7767" userDrawn="1">
          <p15:clr>
            <a:srgbClr val="F26B43"/>
          </p15:clr>
        </p15:guide>
        <p15:guide id="7" pos="3458" userDrawn="1">
          <p15:clr>
            <a:srgbClr val="F26B43"/>
          </p15:clr>
        </p15:guide>
        <p15:guide id="8" pos="2574" userDrawn="1">
          <p15:clr>
            <a:srgbClr val="F26B43"/>
          </p15:clr>
        </p15:guide>
        <p15:guide id="9" pos="1712" userDrawn="1">
          <p15:clr>
            <a:srgbClr val="F26B43"/>
          </p15:clr>
        </p15:guide>
        <p15:guide id="10" pos="850" userDrawn="1">
          <p15:clr>
            <a:srgbClr val="F26B43"/>
          </p15:clr>
        </p15:guide>
        <p15:guide id="11" pos="8629" userDrawn="1">
          <p15:clr>
            <a:srgbClr val="F26B43"/>
          </p15:clr>
        </p15:guide>
        <p15:guide id="12" userDrawn="1">
          <p15:clr>
            <a:srgbClr val="F26B43"/>
          </p15:clr>
        </p15:guide>
        <p15:guide id="13" orient="horz" pos="5159" userDrawn="1">
          <p15:clr>
            <a:srgbClr val="F26B43"/>
          </p15:clr>
        </p15:guide>
        <p15:guide id="14" orient="horz" pos="6044" userDrawn="1">
          <p15:clr>
            <a:srgbClr val="F26B43"/>
          </p15:clr>
        </p15:guide>
        <p15:guide id="15" orient="horz" pos="6905" userDrawn="1">
          <p15:clr>
            <a:srgbClr val="F26B43"/>
          </p15:clr>
        </p15:guide>
        <p15:guide id="16" orient="horz" pos="8629" userDrawn="1">
          <p15:clr>
            <a:srgbClr val="F26B43"/>
          </p15:clr>
        </p15:guide>
        <p15:guide id="17" orient="horz" pos="7767" userDrawn="1">
          <p15:clr>
            <a:srgbClr val="F26B43"/>
          </p15:clr>
        </p15:guide>
        <p15:guide id="18" orient="horz" pos="3435" userDrawn="1">
          <p15:clr>
            <a:srgbClr val="F26B43"/>
          </p15:clr>
        </p15:guide>
        <p15:guide id="19" orient="horz" pos="2596" userDrawn="1">
          <p15:clr>
            <a:srgbClr val="F26B43"/>
          </p15:clr>
        </p15:guide>
        <p15:guide id="20" orient="horz" pos="1712" userDrawn="1">
          <p15:clr>
            <a:srgbClr val="F26B43"/>
          </p15:clr>
        </p15:guide>
        <p15:guide id="21" orient="horz" pos="850" userDrawn="1">
          <p15:clr>
            <a:srgbClr val="F26B43"/>
          </p15:clr>
        </p15:guide>
        <p15:guide id="22" orient="horz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person and a child in a wheelchair&#10;&#10;Description automatically generated">
            <a:extLst>
              <a:ext uri="{FF2B5EF4-FFF2-40B4-BE49-F238E27FC236}">
                <a16:creationId xmlns:a16="http://schemas.microsoft.com/office/drawing/2014/main" id="{D8DAC4D0-A39B-14C5-498D-863864551A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7054" t="23788" b="10639"/>
          <a:stretch/>
        </p:blipFill>
        <p:spPr>
          <a:xfrm>
            <a:off x="1289050" y="7193136"/>
            <a:ext cx="11137900" cy="520859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19ADC0-59BD-E5D6-E172-D00DBE657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9512" y="3111053"/>
            <a:ext cx="9872821" cy="374694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Pour que les enfants du monde </a:t>
            </a:r>
            <a:r>
              <a:rPr lang="en-US" dirty="0" err="1"/>
              <a:t>entier</a:t>
            </a:r>
            <a:r>
              <a:rPr lang="en-US" dirty="0"/>
              <a:t> </a:t>
            </a:r>
            <a:r>
              <a:rPr lang="en-US" dirty="0" err="1"/>
              <a:t>puissent</a:t>
            </a:r>
            <a:r>
              <a:rPr lang="en-US" dirty="0"/>
              <a:t> </a:t>
            </a:r>
            <a:r>
              <a:rPr lang="en-US" dirty="0" err="1"/>
              <a:t>obtenir</a:t>
            </a:r>
            <a:r>
              <a:rPr lang="en-US" dirty="0"/>
              <a:t> la </a:t>
            </a:r>
            <a:r>
              <a:rPr lang="en-US" dirty="0" err="1"/>
              <a:t>technologie</a:t>
            </a:r>
            <a:r>
              <a:rPr lang="en-US" dirty="0"/>
              <a:t> </a:t>
            </a:r>
            <a:r>
              <a:rPr lang="en-US" dirty="0" err="1"/>
              <a:t>d'assistance</a:t>
            </a:r>
            <a:r>
              <a:rPr lang="en-US" dirty="0"/>
              <a:t> </a:t>
            </a:r>
            <a:r>
              <a:rPr lang="en-US" dirty="0" err="1"/>
              <a:t>dont</a:t>
            </a:r>
            <a:r>
              <a:rPr lang="en-US" dirty="0"/>
              <a:t> </a:t>
            </a:r>
            <a:r>
              <a:rPr lang="en-US" dirty="0" err="1"/>
              <a:t>ils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besoin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D471F-EF18-1740-2FD7-F2AD3B2E3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116" y="10865032"/>
            <a:ext cx="4259813" cy="12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1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0B267686D9B2A6409978F8B188742049|991229732" UniqueId="5760d3a7-2fd8-40d5-b789-f85bbcde70e0">
      <p:Name>Retention</p:Name>
      <p:Description>Automatic scheduling of content for processing, and performing a retention action on content that has reached its due date.</p:Description>
      <p:CustomData>
        <Schedules nextStageId="4">
          <Schedule type="Default">
            <stages>
              <data stageId="1">
                <formula id="Microsoft.Office.RecordsManagement.PolicyFeatures.Expiration.Formula.BuiltIn">
                  <number>5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MoveToRecycleBin"/>
              </data>
              <data stageId="2" recur="true" offset="1" unit="months">
                <formula id="Microsoft.Office.RecordsManagement.PolicyFeatures.Expiration.Formula.BuiltIn">
                  <number>2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DeletePreviousVersions"/>
              </data>
              <data stageId="3" recur="true" offset="1" unit="months">
                <formula id="Microsoft.Office.RecordsManagement.PolicyFeatures.Expiration.Formula.BuiltIn">
                  <number>1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DeletePreviousDrafts"/>
              </data>
            </stages>
          </Schedule>
        </Schedules>
      </p:CustomData>
    </p:PolicyItem>
    <p:PolicyItem featureId="Microsoft.Office.RecordsManagement.PolicyFeatures.PolicyAudit" staticId="0x0101000B267686D9B2A6409978F8B188742049|1757814118" UniqueId="ceeeb04f-c003-4e17-967a-0577cc5735be">
      <p:Name>Auditing</p:Name>
      <p:Description>Audits user actions on documents and list items to the Audit Log.</p:Description>
      <p:CustomData>
        <Audit>
          <Update/>
          <CheckInOut/>
          <MoveCopy/>
          <DeleteRestore/>
        </Audit>
      </p:CustomData>
    </p:PolicyItem>
  </p:PolicyItems>
</p:Polic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C97422D959647A38AE17F096D0458" ma:contentTypeVersion="25" ma:contentTypeDescription="Create a new document." ma:contentTypeScope="" ma:versionID="ecba445340c484fb9fdde2647ea0ea6b">
  <xsd:schema xmlns:xsd="http://www.w3.org/2001/XMLSchema" xmlns:xs="http://www.w3.org/2001/XMLSchema" xmlns:p="http://schemas.microsoft.com/office/2006/metadata/properties" xmlns:ns1="http://schemas.microsoft.com/sharepoint/v3" xmlns:ns2="775ff11f-ed8f-4b76-a5f4-036f99ba12c8" xmlns:ns3="bed2af31-7960-4638-a5a0-54fbf029a026" targetNamespace="http://schemas.microsoft.com/office/2006/metadata/properties" ma:root="true" ma:fieldsID="3733eacd188947f3cb3ccc80c24dd842" ns1:_="" ns2:_="" ns3:_="">
    <xsd:import namespace="http://schemas.microsoft.com/sharepoint/v3"/>
    <xsd:import namespace="775ff11f-ed8f-4b76-a5f4-036f99ba12c8"/>
    <xsd:import namespace="bed2af31-7960-4638-a5a0-54fbf029a026"/>
    <xsd:element name="properties">
      <xsd:complexType>
        <xsd:sequence>
          <xsd:element name="documentManagement">
            <xsd:complexType>
              <xsd:all>
                <xsd:element ref="ns1:_dlc_Exempt" minOccurs="0"/>
                <xsd:element ref="ns1:_dlc_ExpireDateSaved" minOccurs="0"/>
                <xsd:element ref="ns1:_dlc_Expire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8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9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0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ff11f-ed8f-4b76-a5f4-036f99ba1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1e3d275-5df0-45f2-9190-266ccef0b1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2af31-7960-4638-a5a0-54fbf029a026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c2a1c418-0735-49c2-a7a7-b0f07ec42bad}" ma:internalName="TaxCatchAll" ma:showField="CatchAllData" ma:web="bed2af31-7960-4638-a5a0-54fbf029a0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5ff11f-ed8f-4b76-a5f4-036f99ba12c8">
      <Terms xmlns="http://schemas.microsoft.com/office/infopath/2007/PartnerControls"/>
    </lcf76f155ced4ddcb4097134ff3c332f>
    <TaxCatchAll xmlns="bed2af31-7960-4638-a5a0-54fbf029a026" xsi:nil="true"/>
    <_dlc_ExpireDateSaved xmlns="http://schemas.microsoft.com/sharepoint/v3" xsi:nil="true"/>
    <_dlc_ExpireDate xmlns="http://schemas.microsoft.com/sharepoint/v3">2029-05-29T10:25:56+00:00</_dlc_ExpireDate>
  </documentManagement>
</p:properties>
</file>

<file path=customXml/itemProps1.xml><?xml version="1.0" encoding="utf-8"?>
<ds:datastoreItem xmlns:ds="http://schemas.openxmlformats.org/officeDocument/2006/customXml" ds:itemID="{18ED6574-8866-4A5D-A581-613B7B4328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8B72F6-2032-4DEE-B135-9350248788E7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96126DEE-46A3-4DF5-B60C-9A896D787E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75ff11f-ed8f-4b76-a5f4-036f99ba12c8"/>
    <ds:schemaRef ds:uri="bed2af31-7960-4638-a5a0-54fbf029a0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C94EA27-66F5-428E-8088-C093910DE124}">
  <ds:schemaRefs>
    <ds:schemaRef ds:uri="http://purl.org/dc/dcmitype/"/>
    <ds:schemaRef ds:uri="http://purl.org/dc/terms/"/>
    <ds:schemaRef ds:uri="http://schemas.microsoft.com/office/2006/documentManagement/types"/>
    <ds:schemaRef ds:uri="775ff11f-ed8f-4b76-a5f4-036f99ba12c8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bed2af31-7960-4638-a5a0-54fbf029a026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1619</TotalTime>
  <Words>17</Words>
  <Application>Microsoft Macintosh PowerPoint</Application>
  <PresentationFormat>Custom</PresentationFormat>
  <Paragraphs>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Arial</vt:lpstr>
      <vt:lpstr>Montserrat</vt:lpstr>
      <vt:lpstr>Montserrat ExtraBold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Chloe Doel</dc:creator>
  <cp:lastModifiedBy>Shuqi Tang</cp:lastModifiedBy>
  <cp:revision>4</cp:revision>
  <dcterms:created xsi:type="dcterms:W3CDTF">2023-12-12T12:34:50Z</dcterms:created>
  <dcterms:modified xsi:type="dcterms:W3CDTF">2024-05-31T04:15:27Z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>0x0101000B267686D9B2A6409978F8B188742049|991229732</vt:lpwstr>
  </property>
  <property fmtid="{D5CDD505-2E9C-101B-9397-08002B2CF9AE}" pid="3" name="MediaServiceImageTags">
    <vt:lpwstr/>
  </property>
  <property fmtid="{D5CDD505-2E9C-101B-9397-08002B2CF9AE}" pid="4" name="ContentTypeId">
    <vt:lpwstr>0x010100121C97422D959647A38AE17F096D0458</vt:lpwstr>
  </property>
  <property fmtid="{D5CDD505-2E9C-101B-9397-08002B2CF9AE}" pid="5" name="ItemRetentionFormula">
    <vt:lpwstr>&lt;formula id="Microsoft.Office.RecordsManagement.PolicyFeatures.Expiration.Formula.BuiltIn"&gt;&lt;number&gt;5&lt;/number&gt;&lt;property&gt;Modified&lt;/property&gt;&lt;propertyId&gt;28cf69c5-fa48-462a-b5cd-27b6f9d2bd5f&lt;/propertyId&gt;&lt;period&gt;years&lt;/period&gt;&lt;/formula&gt;</vt:lpwstr>
  </property>
</Properties>
</file>