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custom-properties+xml" PartName="/docProps/custom.xml"/>
  <Override ContentType="application/vnd.openxmlformats-officedocument.presentationml.slideLayout+xml" PartName="/ppt/slideLayouts/slideLayout1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custom-properties" Target="docProps/custom.xml"/><Relationship Id="rId2" Type="http://schemas.openxmlformats.org/package/2006/relationships/metadata/core-properties" Target="docProps/core.xml"/><Relationship Id="rId3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3"/>
  </p:sldMasterIdLst>
  <p:notesMasterIdLst>
    <p:notesMasterId r:id="rId4"/>
  </p:notesMasterIdLst>
  <p:sldIdLst>
    <p:sldId id="256" r:id="rId5"/>
    <p:sldId id="257" r:id="rId6"/>
  </p:sldIdLst>
  <p:sldSz cy="13716000" cx="13716000"/>
  <p:notesSz cx="6858000" cy="9144000"/>
  <p:embeddedFontLst>
    <p:embeddedFont>
      <p:font typeface="Montserrat ExtraBold"/>
      <p:bold r:id="rId7"/>
      <p:boldItalic r:id="rId8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r:id="rId9" roundtripDataSignature="AMtx7mgLHa3HHiC0TmqfYtcxxRL5jvDU/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customschemas.google.com/relationships/presentationmetadata" Target="metadata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font" Target="fonts/MontserratExtraBold-bold.fntdata"/><Relationship Id="rId8" Type="http://schemas.openxmlformats.org/officeDocument/2006/relationships/font" Target="fonts/MontserratExtraBold-boldItalic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Google Shape;13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" name="Google Shape;14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g59069755cbfd83f_0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" name="Google Shape;22;g59069755cbfd83f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1.png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3_Custom Layout">
  <p:cSld name="3_Custom Layout">
    <p:bg>
      <p:bgPr>
        <a:solidFill>
          <a:srgbClr val="314699"/>
        </a:solidFill>
      </p:bgPr>
    </p:bg>
    <p:spTree>
      <p:nvGrpSpPr>
        <p:cNvPr id="6" name="Shape 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Google Shape;7;p3"/>
          <p:cNvSpPr/>
          <p:nvPr>
            <p:ph idx="2" type="pic"/>
          </p:nvPr>
        </p:nvSpPr>
        <p:spPr>
          <a:xfrm>
            <a:off x="1289050" y="7193136"/>
            <a:ext cx="11137900" cy="5208592"/>
          </a:xfrm>
          <a:prstGeom prst="rect">
            <a:avLst/>
          </a:prstGeom>
          <a:noFill/>
          <a:ln>
            <a:noFill/>
          </a:ln>
        </p:spPr>
      </p:sp>
      <p:sp>
        <p:nvSpPr>
          <p:cNvPr id="8" name="Google Shape;8;p3"/>
          <p:cNvSpPr txBox="1"/>
          <p:nvPr>
            <p:ph idx="1" type="body"/>
          </p:nvPr>
        </p:nvSpPr>
        <p:spPr>
          <a:xfrm>
            <a:off x="1289512" y="3111053"/>
            <a:ext cx="9872821" cy="374694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800"/>
              <a:buFont typeface="Arial"/>
              <a:buNone/>
              <a:defRPr b="1" i="0" sz="5800" u="none" cap="none" strike="noStrike">
                <a:solidFill>
                  <a:schemeClr val="lt1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defRPr>
            </a:lvl1pPr>
            <a:lvl2pPr indent="-457200" lvl="1" marL="914400" marR="0" rtl="0" algn="l">
              <a:lnSpc>
                <a:spcPct val="90000"/>
              </a:lnSpc>
              <a:spcBef>
                <a:spcPts val="3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b="0" i="0" sz="3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419100" lvl="2" marL="1371600" marR="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Char char="•"/>
              <a:defRPr b="0" i="0" sz="3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400050" lvl="3" marL="1828800" marR="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b="0" i="0" sz="27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400050" lvl="4" marL="2286000" marR="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b="0" i="0" sz="27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400050" lvl="5" marL="2743200" marR="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b="0" i="0" sz="27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400050" lvl="6" marL="3200400" marR="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b="0" i="0" sz="27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400050" lvl="7" marL="3657600" marR="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b="0" i="0" sz="27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400050" lvl="8" marL="4114800" marR="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b="0" i="0" sz="27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3"/>
          <p:cNvSpPr txBox="1"/>
          <p:nvPr/>
        </p:nvSpPr>
        <p:spPr>
          <a:xfrm>
            <a:off x="1298828" y="1129305"/>
            <a:ext cx="11623087" cy="145342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EDC82"/>
              </a:buClr>
              <a:buSzPts val="5800"/>
              <a:buFont typeface="Arial"/>
              <a:buNone/>
            </a:pPr>
            <a:r>
              <a:rPr b="1" i="0" lang="en-US" sz="5800" u="none" cap="none" strike="noStrike">
                <a:solidFill>
                  <a:srgbClr val="FEDC82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rPr>
              <a:t>I support World Day for Assistive Technology…</a:t>
            </a:r>
            <a:endParaRPr/>
          </a:p>
        </p:txBody>
      </p:sp>
      <p:pic>
        <p:nvPicPr>
          <p:cNvPr id="10" name="Google Shape;10;p3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10873409" y="4426077"/>
            <a:ext cx="1493443" cy="1800917"/>
          </a:xfrm>
          <a:prstGeom prst="rect">
            <a:avLst/>
          </a:prstGeom>
          <a:noFill/>
          <a:ln>
            <a:noFill/>
          </a:ln>
        </p:spPr>
      </p:pic>
      <p:pic>
        <p:nvPicPr>
          <p:cNvPr id="11" name="Google Shape;11;p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13716000" cy="13716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  <p:extLst>
    <p:ext uri="{27BBF7A9-308A-43DC-89C8-2F10F3537804}">
      <p15:sldGuideLst>
        <p15:guide id="1" orient="horz" pos="4320">
          <p15:clr>
            <a:srgbClr val="F26B43"/>
          </p15:clr>
        </p15:guide>
        <p15:guide id="2" pos="4320">
          <p15:clr>
            <a:srgbClr val="F26B43"/>
          </p15:clr>
        </p15:guide>
        <p15:guide id="3" pos="5182">
          <p15:clr>
            <a:srgbClr val="F26B43"/>
          </p15:clr>
        </p15:guide>
        <p15:guide id="4" pos="6044">
          <p15:clr>
            <a:srgbClr val="F26B43"/>
          </p15:clr>
        </p15:guide>
        <p15:guide id="5" pos="6905">
          <p15:clr>
            <a:srgbClr val="F26B43"/>
          </p15:clr>
        </p15:guide>
        <p15:guide id="6" pos="7767">
          <p15:clr>
            <a:srgbClr val="F26B43"/>
          </p15:clr>
        </p15:guide>
        <p15:guide id="7" pos="3458">
          <p15:clr>
            <a:srgbClr val="F26B43"/>
          </p15:clr>
        </p15:guide>
        <p15:guide id="8" pos="2574">
          <p15:clr>
            <a:srgbClr val="F26B43"/>
          </p15:clr>
        </p15:guide>
        <p15:guide id="9" pos="1712">
          <p15:clr>
            <a:srgbClr val="F26B43"/>
          </p15:clr>
        </p15:guide>
        <p15:guide id="10" pos="850">
          <p15:clr>
            <a:srgbClr val="F26B43"/>
          </p15:clr>
        </p15:guide>
        <p15:guide id="11" pos="8629">
          <p15:clr>
            <a:srgbClr val="F26B43"/>
          </p15:clr>
        </p15:guide>
        <p15:guide id="12">
          <p15:clr>
            <a:srgbClr val="F26B43"/>
          </p15:clr>
        </p15:guide>
        <p15:guide id="13" orient="horz" pos="5159">
          <p15:clr>
            <a:srgbClr val="F26B43"/>
          </p15:clr>
        </p15:guide>
        <p15:guide id="14" orient="horz" pos="6044">
          <p15:clr>
            <a:srgbClr val="F26B43"/>
          </p15:clr>
        </p15:guide>
        <p15:guide id="15" orient="horz" pos="6905">
          <p15:clr>
            <a:srgbClr val="F26B43"/>
          </p15:clr>
        </p15:guide>
        <p15:guide id="16" orient="horz" pos="8629">
          <p15:clr>
            <a:srgbClr val="F26B43"/>
          </p15:clr>
        </p15:guide>
        <p15:guide id="17" orient="horz" pos="7767">
          <p15:clr>
            <a:srgbClr val="F26B43"/>
          </p15:clr>
        </p15:guide>
        <p15:guide id="18" orient="horz" pos="3435">
          <p15:clr>
            <a:srgbClr val="F26B43"/>
          </p15:clr>
        </p15:guide>
        <p15:guide id="19" orient="horz" pos="2596">
          <p15:clr>
            <a:srgbClr val="F26B43"/>
          </p15:clr>
        </p15:guide>
        <p15:guide id="20" orient="horz" pos="1712">
          <p15:clr>
            <a:srgbClr val="F26B43"/>
          </p15:clr>
        </p15:guide>
        <p15:guide id="21" orient="horz" pos="850">
          <p15:clr>
            <a:srgbClr val="F26B43"/>
          </p15:clr>
        </p15:guide>
        <p15:guide id="22" orient="horz">
          <p15:clr>
            <a:srgbClr val="F26B43"/>
          </p15:clr>
        </p15:guide>
      </p15:sldGuideLst>
    </p:ext>
  </p:extLst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4.jpg"/><Relationship Id="rId4" Type="http://schemas.openxmlformats.org/officeDocument/2006/relationships/image" Target="../media/image3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4.jp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314699"/>
        </a:solidFill>
      </p:bgPr>
    </p:bg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Google Shape;16;p1"/>
          <p:cNvPicPr preferRelativeResize="0"/>
          <p:nvPr>
            <p:ph idx="2" type="pic"/>
          </p:nvPr>
        </p:nvPicPr>
        <p:blipFill rotWithShape="1">
          <a:blip r:embed="rId3">
            <a:alphaModFix/>
          </a:blip>
          <a:srcRect b="18824" l="0" r="0" t="18824"/>
          <a:stretch/>
        </p:blipFill>
        <p:spPr>
          <a:xfrm>
            <a:off x="1289050" y="7193136"/>
            <a:ext cx="11137901" cy="5208595"/>
          </a:xfrm>
          <a:prstGeom prst="rect">
            <a:avLst/>
          </a:prstGeom>
          <a:noFill/>
          <a:ln>
            <a:noFill/>
          </a:ln>
        </p:spPr>
      </p:pic>
      <p:sp>
        <p:nvSpPr>
          <p:cNvPr id="17" name="Google Shape;17;p1"/>
          <p:cNvSpPr txBox="1"/>
          <p:nvPr>
            <p:ph idx="1" type="body"/>
          </p:nvPr>
        </p:nvSpPr>
        <p:spPr>
          <a:xfrm>
            <a:off x="1289512" y="3111053"/>
            <a:ext cx="9872700" cy="3747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800"/>
              <a:buNone/>
            </a:pPr>
            <a:r>
              <a:rPr lang="en-US"/>
              <a:t>So that children </a:t>
            </a:r>
            <a:br>
              <a:rPr lang="en-US"/>
            </a:br>
            <a:r>
              <a:rPr lang="en-US"/>
              <a:t>everywhere can get the assistive technology </a:t>
            </a:r>
            <a:br>
              <a:rPr lang="en-US"/>
            </a:br>
            <a:r>
              <a:rPr lang="en-US"/>
              <a:t>they need</a:t>
            </a:r>
            <a:endParaRPr/>
          </a:p>
        </p:txBody>
      </p:sp>
      <p:pic>
        <p:nvPicPr>
          <p:cNvPr id="18" name="Google Shape;18;p1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7549116" y="10897349"/>
            <a:ext cx="4558394" cy="1230767"/>
          </a:xfrm>
          <a:prstGeom prst="rect">
            <a:avLst/>
          </a:prstGeom>
          <a:noFill/>
          <a:ln>
            <a:noFill/>
          </a:ln>
        </p:spPr>
      </p:pic>
      <p:sp>
        <p:nvSpPr>
          <p:cNvPr id="19" name="Google Shape;19;p1"/>
          <p:cNvSpPr txBox="1"/>
          <p:nvPr/>
        </p:nvSpPr>
        <p:spPr>
          <a:xfrm>
            <a:off x="1289576" y="1087225"/>
            <a:ext cx="10617000" cy="2023800"/>
          </a:xfrm>
          <a:prstGeom prst="rect">
            <a:avLst/>
          </a:prstGeom>
          <a:solidFill>
            <a:srgbClr val="314699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Google Shape;24;g59069755cbfd83f_0"/>
          <p:cNvPicPr preferRelativeResize="0"/>
          <p:nvPr>
            <p:ph idx="2" type="pic"/>
          </p:nvPr>
        </p:nvPicPr>
        <p:blipFill rotWithShape="1">
          <a:blip r:embed="rId3">
            <a:alphaModFix/>
          </a:blip>
          <a:srcRect b="18824" l="0" r="0" t="18824"/>
          <a:stretch/>
        </p:blipFill>
        <p:spPr>
          <a:xfrm>
            <a:off x="1289050" y="7193136"/>
            <a:ext cx="11137805" cy="5208595"/>
          </a:xfrm>
          <a:prstGeom prst="rect">
            <a:avLst/>
          </a:prstGeom>
        </p:spPr>
      </p:pic>
      <p:sp>
        <p:nvSpPr>
          <p:cNvPr id="25" name="Google Shape;25;g59069755cbfd83f_0"/>
          <p:cNvSpPr txBox="1"/>
          <p:nvPr>
            <p:ph idx="1" type="body"/>
          </p:nvPr>
        </p:nvSpPr>
        <p:spPr>
          <a:xfrm>
            <a:off x="1289512" y="3111053"/>
            <a:ext cx="9872700" cy="3747000"/>
          </a:xfrm>
          <a:prstGeom prst="rect">
            <a:avLst/>
          </a:prstGeom>
        </p:spPr>
        <p:txBody>
          <a:bodyPr anchorCtr="0" anchor="t" bIns="0" lIns="0" spcFirstLastPara="1" rIns="0" wrap="square" tIns="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800"/>
              <a:buFont typeface="Arial"/>
              <a:buNone/>
            </a:pPr>
            <a:r>
              <a:rPr lang="en-US"/>
              <a:t>So that children </a:t>
            </a:r>
            <a:br>
              <a:rPr lang="en-US"/>
            </a:br>
            <a:r>
              <a:rPr lang="en-US"/>
              <a:t>everywhere can get the assistive technology </a:t>
            </a:r>
            <a:br>
              <a:rPr lang="en-US"/>
            </a:br>
            <a:r>
              <a:rPr lang="en-US"/>
              <a:t>they need</a:t>
            </a:r>
            <a:endParaRPr/>
          </a:p>
        </p:txBody>
      </p:sp>
      <p:pic>
        <p:nvPicPr>
          <p:cNvPr id="26" name="Google Shape;26;g59069755cbfd83f_0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7549116" y="10897349"/>
            <a:ext cx="4558394" cy="123076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 Them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2023-12-12T12:34:50Z</dcterms:created>
  <dc:creator>Chloe Doel</dc:creator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dlc_policyId">
    <vt:lpwstr>0x0101000B267686D9B2A6409978F8B188742049|991229732</vt:lpwstr>
  </property>
  <property fmtid="{D5CDD505-2E9C-101B-9397-08002B2CF9AE}" pid="3" name="MediaServiceImageTags">
    <vt:lpwstr/>
  </property>
  <property fmtid="{D5CDD505-2E9C-101B-9397-08002B2CF9AE}" pid="4" name="ContentTypeId">
    <vt:lpwstr>0x010100121C97422D959647A38AE17F096D0458</vt:lpwstr>
  </property>
  <property fmtid="{D5CDD505-2E9C-101B-9397-08002B2CF9AE}" pid="5" name="ItemRetentionFormula">
    <vt:lpwstr>&lt;formula id="Microsoft.Office.RecordsManagement.PolicyFeatures.Expiration.Formula.BuiltIn"&gt;&lt;number&gt;5&lt;/number&gt;&lt;property&gt;Modified&lt;/property&gt;&lt;propertyId&gt;28cf69c5-fa48-462a-b5cd-27b6f9d2bd5f&lt;/propertyId&gt;&lt;period&gt;years&lt;/period&gt;&lt;/formula&gt;</vt:lpwstr>
  </property>
</Properties>
</file>