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13716000" cx="13716000"/>
  <p:notesSz cx="6858000" cy="9144000"/>
  <p:embeddedFontLst>
    <p:embeddedFont>
      <p:font typeface="Montserrat ExtraBold"/>
      <p:bold r:id="rId6"/>
      <p:boldItalic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8" roundtripDataSignature="AMtx7mjyAPuwFPAWy7+CYcwygBoO5pKzh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font" Target="fonts/MontserratExtraBold-bold.fntdata"/><Relationship Id="rId7" Type="http://schemas.openxmlformats.org/officeDocument/2006/relationships/font" Target="fonts/MontserratExtraBold-boldItalic.fntdata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" name="Google Shape;19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3.png"/><Relationship Id="rId4" Type="http://schemas.openxmlformats.org/officeDocument/2006/relationships/image" Target="../media/image5.png"/><Relationship Id="rId5" Type="http://schemas.openxmlformats.org/officeDocument/2006/relationships/image" Target="../media/image2.png"/><Relationship Id="rId6" Type="http://schemas.openxmlformats.org/officeDocument/2006/relationships/image" Target="../media/image1.png"/><Relationship Id="rId7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Custom Layout">
  <p:cSld name="3_Custom Layout">
    <p:bg>
      <p:bgPr>
        <a:solidFill>
          <a:srgbClr val="314699"/>
        </a:solidFill>
      </p:bgPr>
    </p:bg>
    <p:spTree>
      <p:nvGrpSpPr>
        <p:cNvPr id="6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7;p3"/>
          <p:cNvSpPr txBox="1"/>
          <p:nvPr>
            <p:ph idx="1" type="body"/>
          </p:nvPr>
        </p:nvSpPr>
        <p:spPr>
          <a:xfrm>
            <a:off x="1099487" y="1238114"/>
            <a:ext cx="8082613" cy="369833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  <a:defRPr b="1" i="0" sz="8000" u="none" cap="none" strike="noStrike">
                <a:solidFill>
                  <a:schemeClr val="lt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indent="-457200" lvl="1" marL="914400" marR="0" rtl="0" algn="l">
              <a:lnSpc>
                <a:spcPct val="90000"/>
              </a:lnSpc>
              <a:spcBef>
                <a:spcPts val="3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419100" lvl="2" marL="13716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400050" lvl="3" marL="18288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400050" lvl="4" marL="22860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400050" lvl="5" marL="2743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400050" lvl="6" marL="32004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400050" lvl="7" marL="36576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400050" lvl="8" marL="41148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8" name="Google Shape;8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669711" y="73727"/>
            <a:ext cx="5225191" cy="5225191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585139" y="9101221"/>
            <a:ext cx="1394333" cy="1681402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3"/>
          <p:cNvSpPr txBox="1"/>
          <p:nvPr/>
        </p:nvSpPr>
        <p:spPr>
          <a:xfrm>
            <a:off x="1099487" y="10824848"/>
            <a:ext cx="9873313" cy="14534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DC82"/>
              </a:buClr>
              <a:buSzPts val="5400"/>
              <a:buFont typeface="Arial"/>
              <a:buNone/>
            </a:pPr>
            <a:r>
              <a:rPr b="1" i="0" lang="en-US" sz="5400" u="none" cap="none" strike="noStrike">
                <a:solidFill>
                  <a:srgbClr val="FEDC82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Juntos, vamos a</a:t>
            </a:r>
            <a:endParaRPr/>
          </a:p>
        </p:txBody>
      </p:sp>
      <p:pic>
        <p:nvPicPr>
          <p:cNvPr id="11" name="Google Shape;11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752571" y="5748825"/>
            <a:ext cx="3625580" cy="3625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 rot="-1226290">
            <a:off x="6732157" y="347229"/>
            <a:ext cx="2959316" cy="295931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/>
          <p:nvPr>
            <p:ph idx="2" type="pic"/>
          </p:nvPr>
        </p:nvSpPr>
        <p:spPr>
          <a:xfrm>
            <a:off x="1100138" y="9283632"/>
            <a:ext cx="4187825" cy="1292225"/>
          </a:xfrm>
          <a:prstGeom prst="rect">
            <a:avLst/>
          </a:prstGeom>
          <a:noFill/>
          <a:ln>
            <a:noFill/>
          </a:ln>
        </p:spPr>
      </p:sp>
      <p:sp>
        <p:nvSpPr>
          <p:cNvPr id="14" name="Google Shape;14;p3"/>
          <p:cNvSpPr txBox="1"/>
          <p:nvPr/>
        </p:nvSpPr>
        <p:spPr>
          <a:xfrm>
            <a:off x="1099487" y="5201427"/>
            <a:ext cx="9483846" cy="369833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6FF"/>
              </a:buClr>
              <a:buSzPts val="4800"/>
              <a:buFont typeface="Arial"/>
              <a:buNone/>
            </a:pPr>
            <a:r>
              <a:t/>
            </a:r>
            <a:endParaRPr b="1" i="0" sz="4800" u="none" cap="none" strike="noStrike">
              <a:solidFill>
                <a:schemeClr val="lt1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pic>
        <p:nvPicPr>
          <p:cNvPr id="15" name="Google Shape;15;p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311391" y="10943014"/>
            <a:ext cx="5162522" cy="14357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6;p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0" y="0"/>
            <a:ext cx="13716000" cy="1371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4320">
          <p15:clr>
            <a:srgbClr val="F26B43"/>
          </p15:clr>
        </p15:guide>
        <p15:guide id="3" pos="5182">
          <p15:clr>
            <a:srgbClr val="F26B43"/>
          </p15:clr>
        </p15:guide>
        <p15:guide id="4" pos="6044">
          <p15:clr>
            <a:srgbClr val="F26B43"/>
          </p15:clr>
        </p15:guide>
        <p15:guide id="5" pos="6905">
          <p15:clr>
            <a:srgbClr val="F26B43"/>
          </p15:clr>
        </p15:guide>
        <p15:guide id="6" pos="7767">
          <p15:clr>
            <a:srgbClr val="F26B43"/>
          </p15:clr>
        </p15:guide>
        <p15:guide id="7" pos="3458">
          <p15:clr>
            <a:srgbClr val="F26B43"/>
          </p15:clr>
        </p15:guide>
        <p15:guide id="8" pos="2574">
          <p15:clr>
            <a:srgbClr val="F26B43"/>
          </p15:clr>
        </p15:guide>
        <p15:guide id="9" pos="1712">
          <p15:clr>
            <a:srgbClr val="F26B43"/>
          </p15:clr>
        </p15:guide>
        <p15:guide id="10" pos="850">
          <p15:clr>
            <a:srgbClr val="F26B43"/>
          </p15:clr>
        </p15:guide>
        <p15:guide id="11" pos="8629">
          <p15:clr>
            <a:srgbClr val="F26B43"/>
          </p15:clr>
        </p15:guide>
        <p15:guide id="12">
          <p15:clr>
            <a:srgbClr val="F26B43"/>
          </p15:clr>
        </p15:guide>
        <p15:guide id="13" orient="horz" pos="5159">
          <p15:clr>
            <a:srgbClr val="F26B43"/>
          </p15:clr>
        </p15:guide>
        <p15:guide id="14" orient="horz" pos="6044">
          <p15:clr>
            <a:srgbClr val="F26B43"/>
          </p15:clr>
        </p15:guide>
        <p15:guide id="15" orient="horz" pos="6905">
          <p15:clr>
            <a:srgbClr val="F26B43"/>
          </p15:clr>
        </p15:guide>
        <p15:guide id="16" orient="horz" pos="8629">
          <p15:clr>
            <a:srgbClr val="F26B43"/>
          </p15:clr>
        </p15:guide>
        <p15:guide id="17" orient="horz" pos="7767">
          <p15:clr>
            <a:srgbClr val="F26B43"/>
          </p15:clr>
        </p15:guide>
        <p15:guide id="18" orient="horz" pos="3435">
          <p15:clr>
            <a:srgbClr val="F26B43"/>
          </p15:clr>
        </p15:guide>
        <p15:guide id="19" orient="horz" pos="2596">
          <p15:clr>
            <a:srgbClr val="F26B43"/>
          </p15:clr>
        </p15:guide>
        <p15:guide id="20" orient="horz" pos="1712">
          <p15:clr>
            <a:srgbClr val="F26B43"/>
          </p15:clr>
        </p15:guide>
        <p15:guide id="21" orient="horz" pos="850">
          <p15:clr>
            <a:srgbClr val="F26B43"/>
          </p15:clr>
        </p15:guide>
        <p15:guide id="22" orient="horz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14699"/>
        </a:solidFill>
      </p:bgPr>
    </p:bg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"/>
          <p:cNvSpPr txBox="1"/>
          <p:nvPr>
            <p:ph idx="1" type="body"/>
          </p:nvPr>
        </p:nvSpPr>
        <p:spPr>
          <a:xfrm>
            <a:off x="1099475" y="2286323"/>
            <a:ext cx="8082600" cy="309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</a:pPr>
            <a:r>
              <a:rPr lang="en-US" sz="9000"/>
              <a:t>R</a:t>
            </a:r>
            <a:r>
              <a:rPr lang="en-US" sz="9000"/>
              <a:t>ompiendo Límites</a:t>
            </a:r>
            <a:r>
              <a:rPr lang="en-US" sz="9000"/>
              <a:t> </a:t>
            </a:r>
            <a:endParaRPr sz="9000"/>
          </a:p>
        </p:txBody>
      </p:sp>
      <p:sp>
        <p:nvSpPr>
          <p:cNvPr id="22" name="Google Shape;22;p1"/>
          <p:cNvSpPr/>
          <p:nvPr>
            <p:ph idx="2" type="pic"/>
          </p:nvPr>
        </p:nvSpPr>
        <p:spPr>
          <a:xfrm>
            <a:off x="1100138" y="9283632"/>
            <a:ext cx="4187825" cy="1292225"/>
          </a:xfrm>
          <a:prstGeom prst="rect">
            <a:avLst/>
          </a:prstGeom>
          <a:noFill/>
          <a:ln>
            <a:noFill/>
          </a:ln>
        </p:spPr>
      </p:sp>
      <p:sp>
        <p:nvSpPr>
          <p:cNvPr id="23" name="Google Shape;23;p1"/>
          <p:cNvSpPr txBox="1"/>
          <p:nvPr/>
        </p:nvSpPr>
        <p:spPr>
          <a:xfrm>
            <a:off x="1099475" y="5620875"/>
            <a:ext cx="9424800" cy="34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</a:pPr>
            <a:r>
              <a:rPr b="1" lang="en-US" sz="4800">
                <a:solidFill>
                  <a:schemeClr val="lt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apoya el </a:t>
            </a:r>
            <a:r>
              <a:rPr b="1" lang="en-US" sz="4800">
                <a:solidFill>
                  <a:schemeClr val="lt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Día</a:t>
            </a:r>
            <a:r>
              <a:rPr b="1" lang="en-US" sz="4800">
                <a:solidFill>
                  <a:schemeClr val="lt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 Mundial de las Ayudas </a:t>
            </a:r>
            <a:r>
              <a:rPr b="1" lang="en-US" sz="4800">
                <a:solidFill>
                  <a:schemeClr val="lt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Técnicas</a:t>
            </a:r>
            <a:r>
              <a:rPr b="1" lang="en-US" sz="4800">
                <a:solidFill>
                  <a:schemeClr val="lt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 para que todas las personas tengan oportunidades iguales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2023-12-12T12:34:50Z</dcterms:created>
  <dc:creator>Chloe Doel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policyId">
    <vt:lpwstr>0x0101000B267686D9B2A6409978F8B188742049|991229732</vt:lpwstr>
  </property>
  <property fmtid="{D5CDD505-2E9C-101B-9397-08002B2CF9AE}" pid="3" name="MediaServiceImageTags">
    <vt:lpwstr/>
  </property>
  <property fmtid="{D5CDD505-2E9C-101B-9397-08002B2CF9AE}" pid="4" name="ContentTypeId">
    <vt:lpwstr>0x010100121C97422D959647A38AE17F096D0458</vt:lpwstr>
  </property>
  <property fmtid="{D5CDD505-2E9C-101B-9397-08002B2CF9AE}" pid="5" name="ItemRetentionFormula">
    <vt:lpwstr>&lt;formula id="Microsoft.Office.RecordsManagement.PolicyFeatures.Expiration.Formula.BuiltIn"&gt;&lt;number&gt;5&lt;/number&gt;&lt;property&gt;Modified&lt;/property&gt;&lt;propertyId&gt;28cf69c5-fa48-462a-b5cd-27b6f9d2bd5f&lt;/propertyId&gt;&lt;period&gt;years&lt;/period&gt;&lt;/formula&gt;</vt:lpwstr>
  </property>
</Properties>
</file>